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3.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4.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5.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6.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7.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8.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9.xml" ContentType="application/vnd.openxmlformats-officedocument.theme+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10.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theme/theme11.xml" ContentType="application/vnd.openxmlformats-officedocument.theme+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12.xml" ContentType="application/vnd.openxmlformats-officedocument.theme+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theme/theme13.xml" ContentType="application/vnd.openxmlformats-officedocument.theme+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theme/theme14.xml" ContentType="application/vnd.openxmlformats-officedocument.theme+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theme/theme15.xml" ContentType="application/vnd.openxmlformats-officedocument.theme+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theme/theme16.xml" ContentType="application/vnd.openxmlformats-officedocument.theme+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theme/theme17.xml" ContentType="application/vnd.openxmlformats-officedocument.theme+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theme/theme18.xml" ContentType="application/vnd.openxmlformats-officedocument.theme+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theme/theme19.xml" ContentType="application/vnd.openxmlformats-officedocument.theme+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theme/theme20.xml" ContentType="application/vnd.openxmlformats-officedocument.theme+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theme/theme21.xml" ContentType="application/vnd.openxmlformats-officedocument.theme+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22.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theme/theme23.xml" ContentType="application/vnd.openxmlformats-officedocument.theme+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theme/theme24.xml" ContentType="application/vnd.openxmlformats-officedocument.theme+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theme/theme25.xml" ContentType="application/vnd.openxmlformats-officedocument.theme+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theme/theme26.xml" ContentType="application/vnd.openxmlformats-officedocument.theme+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theme/theme27.xml" ContentType="application/vnd.openxmlformats-officedocument.theme+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8" r:id="rId1"/>
    <p:sldMasterId id="2147483809" r:id="rId2"/>
    <p:sldMasterId id="2147483863" r:id="rId3"/>
    <p:sldMasterId id="2147483880" r:id="rId4"/>
    <p:sldMasterId id="2147483897" r:id="rId5"/>
    <p:sldMasterId id="2147483914" r:id="rId6"/>
    <p:sldMasterId id="2147483931" r:id="rId7"/>
    <p:sldMasterId id="2147483958" r:id="rId8"/>
    <p:sldMasterId id="2147483985" r:id="rId9"/>
    <p:sldMasterId id="2147484012" r:id="rId10"/>
    <p:sldMasterId id="2147484039" r:id="rId11"/>
    <p:sldMasterId id="2147484066" r:id="rId12"/>
    <p:sldMasterId id="2147484093" r:id="rId13"/>
    <p:sldMasterId id="2147484120" r:id="rId14"/>
    <p:sldMasterId id="2147484147" r:id="rId15"/>
    <p:sldMasterId id="2147484163" r:id="rId16"/>
    <p:sldMasterId id="2147484180" r:id="rId17"/>
    <p:sldMasterId id="2147484197" r:id="rId18"/>
    <p:sldMasterId id="2147484214" r:id="rId19"/>
    <p:sldMasterId id="2147484231" r:id="rId20"/>
    <p:sldMasterId id="2147484248" r:id="rId21"/>
    <p:sldMasterId id="2147484265" r:id="rId22"/>
    <p:sldMasterId id="2147484308" r:id="rId23"/>
    <p:sldMasterId id="2147484325" r:id="rId24"/>
    <p:sldMasterId id="2147484342" r:id="rId25"/>
    <p:sldMasterId id="2147484438" r:id="rId26"/>
    <p:sldMasterId id="2147484469" r:id="rId27"/>
    <p:sldMasterId id="2147487403" r:id="rId28"/>
  </p:sldMasterIdLst>
  <p:notesMasterIdLst>
    <p:notesMasterId r:id="rId73"/>
  </p:notesMasterIdLst>
  <p:handoutMasterIdLst>
    <p:handoutMasterId r:id="rId74"/>
  </p:handoutMasterIdLst>
  <p:sldIdLst>
    <p:sldId id="2331" r:id="rId29"/>
    <p:sldId id="2352" r:id="rId30"/>
    <p:sldId id="2353" r:id="rId31"/>
    <p:sldId id="2354" r:id="rId32"/>
    <p:sldId id="2355" r:id="rId33"/>
    <p:sldId id="2356" r:id="rId34"/>
    <p:sldId id="2357" r:id="rId35"/>
    <p:sldId id="2358" r:id="rId36"/>
    <p:sldId id="2359" r:id="rId37"/>
    <p:sldId id="2360" r:id="rId38"/>
    <p:sldId id="2361" r:id="rId39"/>
    <p:sldId id="2362" r:id="rId40"/>
    <p:sldId id="2363" r:id="rId41"/>
    <p:sldId id="2364" r:id="rId42"/>
    <p:sldId id="2365" r:id="rId43"/>
    <p:sldId id="2366" r:id="rId44"/>
    <p:sldId id="2367" r:id="rId45"/>
    <p:sldId id="2368" r:id="rId46"/>
    <p:sldId id="2369" r:id="rId47"/>
    <p:sldId id="2370" r:id="rId48"/>
    <p:sldId id="2371" r:id="rId49"/>
    <p:sldId id="2372" r:id="rId50"/>
    <p:sldId id="2373" r:id="rId51"/>
    <p:sldId id="2374" r:id="rId52"/>
    <p:sldId id="2375" r:id="rId53"/>
    <p:sldId id="2376" r:id="rId54"/>
    <p:sldId id="2377" r:id="rId55"/>
    <p:sldId id="2378" r:id="rId56"/>
    <p:sldId id="2379" r:id="rId57"/>
    <p:sldId id="2380" r:id="rId58"/>
    <p:sldId id="2381" r:id="rId59"/>
    <p:sldId id="2382" r:id="rId60"/>
    <p:sldId id="2383" r:id="rId61"/>
    <p:sldId id="2384" r:id="rId62"/>
    <p:sldId id="2385" r:id="rId63"/>
    <p:sldId id="2386" r:id="rId64"/>
    <p:sldId id="2387" r:id="rId65"/>
    <p:sldId id="2388" r:id="rId66"/>
    <p:sldId id="2389" r:id="rId67"/>
    <p:sldId id="2390" r:id="rId68"/>
    <p:sldId id="2391" r:id="rId69"/>
    <p:sldId id="2392" r:id="rId70"/>
    <p:sldId id="2112" r:id="rId71"/>
    <p:sldId id="2393" r:id="rId72"/>
  </p:sldIdLst>
  <p:sldSz cx="9144000" cy="6858000" type="letter"/>
  <p:notesSz cx="7004050" cy="9296400"/>
  <p:custDataLst>
    <p:tags r:id="rId75"/>
  </p:custDataLst>
  <p:defaultTextStyle>
    <a:defPPr>
      <a:defRPr lang="en-US"/>
    </a:defPPr>
    <a:lvl1pPr algn="l" rtl="0" fontAlgn="base">
      <a:spcBef>
        <a:spcPct val="0"/>
      </a:spcBef>
      <a:spcAft>
        <a:spcPct val="0"/>
      </a:spcAft>
      <a:defRPr sz="1600"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sz="1600"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sz="1600"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sz="1600"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sz="1600" kern="1200">
        <a:solidFill>
          <a:schemeClr val="tx1"/>
        </a:solidFill>
        <a:latin typeface="Calibri" pitchFamily="34" charset="0"/>
        <a:ea typeface="MS PGothic" pitchFamily="34" charset="-128"/>
        <a:cs typeface="+mn-cs"/>
      </a:defRPr>
    </a:lvl5pPr>
    <a:lvl6pPr marL="2286000" algn="l" defTabSz="914400" rtl="0" eaLnBrk="1" latinLnBrk="0" hangingPunct="1">
      <a:defRPr sz="1600" kern="1200">
        <a:solidFill>
          <a:schemeClr val="tx1"/>
        </a:solidFill>
        <a:latin typeface="Calibri" pitchFamily="34" charset="0"/>
        <a:ea typeface="MS PGothic" pitchFamily="34" charset="-128"/>
        <a:cs typeface="+mn-cs"/>
      </a:defRPr>
    </a:lvl6pPr>
    <a:lvl7pPr marL="2743200" algn="l" defTabSz="914400" rtl="0" eaLnBrk="1" latinLnBrk="0" hangingPunct="1">
      <a:defRPr sz="1600" kern="1200">
        <a:solidFill>
          <a:schemeClr val="tx1"/>
        </a:solidFill>
        <a:latin typeface="Calibri" pitchFamily="34" charset="0"/>
        <a:ea typeface="MS PGothic" pitchFamily="34" charset="-128"/>
        <a:cs typeface="+mn-cs"/>
      </a:defRPr>
    </a:lvl7pPr>
    <a:lvl8pPr marL="3200400" algn="l" defTabSz="914400" rtl="0" eaLnBrk="1" latinLnBrk="0" hangingPunct="1">
      <a:defRPr sz="1600" kern="1200">
        <a:solidFill>
          <a:schemeClr val="tx1"/>
        </a:solidFill>
        <a:latin typeface="Calibri" pitchFamily="34" charset="0"/>
        <a:ea typeface="MS PGothic" pitchFamily="34" charset="-128"/>
        <a:cs typeface="+mn-cs"/>
      </a:defRPr>
    </a:lvl8pPr>
    <a:lvl9pPr marL="3657600" algn="l" defTabSz="914400" rtl="0" eaLnBrk="1" latinLnBrk="0" hangingPunct="1">
      <a:defRPr sz="1600"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1488">
          <p15:clr>
            <a:srgbClr val="A4A3A4"/>
          </p15:clr>
        </p15:guide>
        <p15:guide id="2" pos="8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E5A00"/>
    <a:srgbClr val="FF6600"/>
    <a:srgbClr val="2F5897"/>
    <a:srgbClr val="CC6600"/>
    <a:srgbClr val="E9F955"/>
    <a:srgbClr val="CC0000"/>
    <a:srgbClr val="FF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23" autoAdjust="0"/>
  </p:normalViewPr>
  <p:slideViewPr>
    <p:cSldViewPr>
      <p:cViewPr varScale="1">
        <p:scale>
          <a:sx n="62" d="100"/>
          <a:sy n="62" d="100"/>
        </p:scale>
        <p:origin x="390" y="108"/>
      </p:cViewPr>
      <p:guideLst>
        <p:guide orient="horz" pos="1488"/>
        <p:guide pos="816"/>
      </p:guideLst>
    </p:cSldViewPr>
  </p:slideViewPr>
  <p:outlineViewPr>
    <p:cViewPr>
      <p:scale>
        <a:sx n="33" d="100"/>
        <a:sy n="33" d="100"/>
      </p:scale>
      <p:origin x="0" y="-1296"/>
    </p:cViewPr>
  </p:outlineViewPr>
  <p:notesTextViewPr>
    <p:cViewPr>
      <p:scale>
        <a:sx n="100" d="100"/>
        <a:sy n="100" d="100"/>
      </p:scale>
      <p:origin x="0" y="0"/>
    </p:cViewPr>
  </p:notesTextViewPr>
  <p:sorterViewPr>
    <p:cViewPr varScale="1">
      <p:scale>
        <a:sx n="1" d="1"/>
        <a:sy n="1" d="1"/>
      </p:scale>
      <p:origin x="0" y="-122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1.xml"/><Relationship Id="rId21" Type="http://schemas.openxmlformats.org/officeDocument/2006/relationships/slideMaster" Target="slideMasters/slideMaster21.xml"/><Relationship Id="rId34" Type="http://schemas.openxmlformats.org/officeDocument/2006/relationships/slide" Target="slides/slide6.xml"/><Relationship Id="rId42" Type="http://schemas.openxmlformats.org/officeDocument/2006/relationships/slide" Target="slides/slide14.xml"/><Relationship Id="rId47" Type="http://schemas.openxmlformats.org/officeDocument/2006/relationships/slide" Target="slides/slide19.xml"/><Relationship Id="rId50" Type="http://schemas.openxmlformats.org/officeDocument/2006/relationships/slide" Target="slides/slide22.xml"/><Relationship Id="rId55" Type="http://schemas.openxmlformats.org/officeDocument/2006/relationships/slide" Target="slides/slide27.xml"/><Relationship Id="rId63" Type="http://schemas.openxmlformats.org/officeDocument/2006/relationships/slide" Target="slides/slide35.xml"/><Relationship Id="rId68" Type="http://schemas.openxmlformats.org/officeDocument/2006/relationships/slide" Target="slides/slide40.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4.xml"/><Relationship Id="rId37" Type="http://schemas.openxmlformats.org/officeDocument/2006/relationships/slide" Target="slides/slide9.xml"/><Relationship Id="rId40" Type="http://schemas.openxmlformats.org/officeDocument/2006/relationships/slide" Target="slides/slide12.xml"/><Relationship Id="rId45" Type="http://schemas.openxmlformats.org/officeDocument/2006/relationships/slide" Target="slides/slide17.xml"/><Relationship Id="rId53" Type="http://schemas.openxmlformats.org/officeDocument/2006/relationships/slide" Target="slides/slide25.xml"/><Relationship Id="rId58" Type="http://schemas.openxmlformats.org/officeDocument/2006/relationships/slide" Target="slides/slide30.xml"/><Relationship Id="rId66" Type="http://schemas.openxmlformats.org/officeDocument/2006/relationships/slide" Target="slides/slide38.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33.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3.xml"/><Relationship Id="rId44" Type="http://schemas.openxmlformats.org/officeDocument/2006/relationships/slide" Target="slides/slide16.xml"/><Relationship Id="rId52" Type="http://schemas.openxmlformats.org/officeDocument/2006/relationships/slide" Target="slides/slide24.xml"/><Relationship Id="rId60" Type="http://schemas.openxmlformats.org/officeDocument/2006/relationships/slide" Target="slides/slide32.xml"/><Relationship Id="rId65" Type="http://schemas.openxmlformats.org/officeDocument/2006/relationships/slide" Target="slides/slide37.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slide" Target="slides/slide15.xml"/><Relationship Id="rId48" Type="http://schemas.openxmlformats.org/officeDocument/2006/relationships/slide" Target="slides/slide20.xml"/><Relationship Id="rId56" Type="http://schemas.openxmlformats.org/officeDocument/2006/relationships/slide" Target="slides/slide28.xml"/><Relationship Id="rId64" Type="http://schemas.openxmlformats.org/officeDocument/2006/relationships/slide" Target="slides/slide36.xml"/><Relationship Id="rId69" Type="http://schemas.openxmlformats.org/officeDocument/2006/relationships/slide" Target="slides/slide41.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3.xml"/><Relationship Id="rId72" Type="http://schemas.openxmlformats.org/officeDocument/2006/relationships/slide" Target="slides/slide44.xml"/><Relationship Id="rId80"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slide" Target="slides/slide18.xml"/><Relationship Id="rId59" Type="http://schemas.openxmlformats.org/officeDocument/2006/relationships/slide" Target="slides/slide31.xml"/><Relationship Id="rId67" Type="http://schemas.openxmlformats.org/officeDocument/2006/relationships/slide" Target="slides/slide39.xml"/><Relationship Id="rId20" Type="http://schemas.openxmlformats.org/officeDocument/2006/relationships/slideMaster" Target="slideMasters/slideMaster20.xml"/><Relationship Id="rId41" Type="http://schemas.openxmlformats.org/officeDocument/2006/relationships/slide" Target="slides/slide13.xml"/><Relationship Id="rId54" Type="http://schemas.openxmlformats.org/officeDocument/2006/relationships/slide" Target="slides/slide26.xml"/><Relationship Id="rId62" Type="http://schemas.openxmlformats.org/officeDocument/2006/relationships/slide" Target="slides/slide34.xml"/><Relationship Id="rId70" Type="http://schemas.openxmlformats.org/officeDocument/2006/relationships/slide" Target="slides/slide42.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8.xml"/><Relationship Id="rId49" Type="http://schemas.openxmlformats.org/officeDocument/2006/relationships/slide" Target="slides/slide21.xml"/><Relationship Id="rId57"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35300" cy="465138"/>
          </a:xfrm>
          <a:prstGeom prst="rect">
            <a:avLst/>
          </a:prstGeom>
          <a:noFill/>
          <a:ln w="9525">
            <a:noFill/>
            <a:miter lim="800000"/>
            <a:headEnd/>
            <a:tailEnd/>
          </a:ln>
        </p:spPr>
        <p:txBody>
          <a:bodyPr vert="horz" wrap="square" lIns="93124" tIns="46562" rIns="93124" bIns="46562" numCol="1" anchor="t" anchorCtr="0" compatLnSpc="1">
            <a:prstTxWarp prst="textNoShape">
              <a:avLst/>
            </a:prstTxWarp>
          </a:bodyPr>
          <a:lstStyle>
            <a:lvl1pPr algn="l" defTabSz="931863" eaLnBrk="0" hangingPunct="0">
              <a:defRPr sz="1200">
                <a:latin typeface="Times" pitchFamily="-107" charset="0"/>
                <a:ea typeface="+mn-ea"/>
                <a:cs typeface="+mn-cs"/>
              </a:defRPr>
            </a:lvl1pPr>
          </a:lstStyle>
          <a:p>
            <a:pPr>
              <a:defRPr/>
            </a:pPr>
            <a:endParaRPr lang="en-GB"/>
          </a:p>
        </p:txBody>
      </p:sp>
      <p:sp>
        <p:nvSpPr>
          <p:cNvPr id="34819" name="Rectangle 3"/>
          <p:cNvSpPr>
            <a:spLocks noGrp="1" noChangeArrowheads="1"/>
          </p:cNvSpPr>
          <p:nvPr>
            <p:ph type="dt" sz="quarter" idx="1"/>
          </p:nvPr>
        </p:nvSpPr>
        <p:spPr bwMode="auto">
          <a:xfrm>
            <a:off x="3968750" y="0"/>
            <a:ext cx="3035300" cy="465138"/>
          </a:xfrm>
          <a:prstGeom prst="rect">
            <a:avLst/>
          </a:prstGeom>
          <a:noFill/>
          <a:ln w="9525">
            <a:noFill/>
            <a:miter lim="800000"/>
            <a:headEnd/>
            <a:tailEnd/>
          </a:ln>
        </p:spPr>
        <p:txBody>
          <a:bodyPr vert="horz" wrap="square" lIns="93124" tIns="46562" rIns="93124" bIns="46562" numCol="1" anchor="t" anchorCtr="0" compatLnSpc="1">
            <a:prstTxWarp prst="textNoShape">
              <a:avLst/>
            </a:prstTxWarp>
          </a:bodyPr>
          <a:lstStyle>
            <a:lvl1pPr algn="r" defTabSz="931863" eaLnBrk="0" hangingPunct="0">
              <a:defRPr sz="1200">
                <a:latin typeface="Times" pitchFamily="-107" charset="0"/>
                <a:ea typeface="+mn-ea"/>
                <a:cs typeface="+mn-cs"/>
              </a:defRPr>
            </a:lvl1pPr>
          </a:lstStyle>
          <a:p>
            <a:pPr>
              <a:defRPr/>
            </a:pPr>
            <a:endParaRPr lang="en-GB"/>
          </a:p>
        </p:txBody>
      </p:sp>
      <p:sp>
        <p:nvSpPr>
          <p:cNvPr id="34820" name="Rectangle 4"/>
          <p:cNvSpPr>
            <a:spLocks noGrp="1" noChangeArrowheads="1"/>
          </p:cNvSpPr>
          <p:nvPr>
            <p:ph type="ftr" sz="quarter" idx="2"/>
          </p:nvPr>
        </p:nvSpPr>
        <p:spPr bwMode="auto">
          <a:xfrm>
            <a:off x="0" y="8831263"/>
            <a:ext cx="3035300" cy="465137"/>
          </a:xfrm>
          <a:prstGeom prst="rect">
            <a:avLst/>
          </a:prstGeom>
          <a:noFill/>
          <a:ln w="9525">
            <a:noFill/>
            <a:miter lim="800000"/>
            <a:headEnd/>
            <a:tailEnd/>
          </a:ln>
        </p:spPr>
        <p:txBody>
          <a:bodyPr vert="horz" wrap="square" lIns="93124" tIns="46562" rIns="93124" bIns="46562" numCol="1" anchor="b" anchorCtr="0" compatLnSpc="1">
            <a:prstTxWarp prst="textNoShape">
              <a:avLst/>
            </a:prstTxWarp>
          </a:bodyPr>
          <a:lstStyle>
            <a:lvl1pPr algn="l" defTabSz="931863" eaLnBrk="0" hangingPunct="0">
              <a:defRPr sz="1200">
                <a:latin typeface="Times" pitchFamily="-107" charset="0"/>
                <a:ea typeface="+mn-ea"/>
                <a:cs typeface="+mn-cs"/>
              </a:defRPr>
            </a:lvl1pPr>
          </a:lstStyle>
          <a:p>
            <a:pPr>
              <a:defRPr/>
            </a:pPr>
            <a:endParaRPr lang="en-GB"/>
          </a:p>
        </p:txBody>
      </p:sp>
      <p:sp>
        <p:nvSpPr>
          <p:cNvPr id="34821" name="Rectangle 5"/>
          <p:cNvSpPr>
            <a:spLocks noGrp="1" noChangeArrowheads="1"/>
          </p:cNvSpPr>
          <p:nvPr>
            <p:ph type="sldNum" sz="quarter" idx="3"/>
          </p:nvPr>
        </p:nvSpPr>
        <p:spPr bwMode="auto">
          <a:xfrm>
            <a:off x="3968750" y="8831263"/>
            <a:ext cx="3035300" cy="465137"/>
          </a:xfrm>
          <a:prstGeom prst="rect">
            <a:avLst/>
          </a:prstGeom>
          <a:noFill/>
          <a:ln w="9525">
            <a:noFill/>
            <a:miter lim="800000"/>
            <a:headEnd/>
            <a:tailEnd/>
          </a:ln>
        </p:spPr>
        <p:txBody>
          <a:bodyPr vert="horz" wrap="square" lIns="93124" tIns="46562" rIns="93124" bIns="46562" numCol="1" anchor="b" anchorCtr="0" compatLnSpc="1">
            <a:prstTxWarp prst="textNoShape">
              <a:avLst/>
            </a:prstTxWarp>
          </a:bodyPr>
          <a:lstStyle>
            <a:lvl1pPr algn="r" defTabSz="931863" eaLnBrk="0" hangingPunct="0">
              <a:defRPr sz="1200">
                <a:latin typeface="Times" charset="0"/>
                <a:ea typeface="ＭＳ Ｐゴシック" pitchFamily="34" charset="-128"/>
                <a:cs typeface="+mn-cs"/>
              </a:defRPr>
            </a:lvl1pPr>
          </a:lstStyle>
          <a:p>
            <a:pPr>
              <a:defRPr/>
            </a:pPr>
            <a:fld id="{02840D74-82E8-495C-BF18-BC9900B2FBF1}" type="slidenum">
              <a:rPr lang="en-US"/>
              <a:pPr>
                <a:defRPr/>
              </a:pPr>
              <a:t>‹#›</a:t>
            </a:fld>
            <a:endParaRPr lang="en-US"/>
          </a:p>
        </p:txBody>
      </p:sp>
    </p:spTree>
    <p:extLst>
      <p:ext uri="{BB962C8B-B14F-4D97-AF65-F5344CB8AC3E}">
        <p14:creationId xmlns:p14="http://schemas.microsoft.com/office/powerpoint/2010/main" val="2096156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35300" cy="465138"/>
          </a:xfrm>
          <a:prstGeom prst="rect">
            <a:avLst/>
          </a:prstGeom>
          <a:noFill/>
          <a:ln w="9525">
            <a:noFill/>
            <a:miter lim="800000"/>
            <a:headEnd/>
            <a:tailEnd/>
          </a:ln>
        </p:spPr>
        <p:txBody>
          <a:bodyPr vert="horz" wrap="square" lIns="93124" tIns="46562" rIns="93124" bIns="46562" numCol="1" anchor="t" anchorCtr="0" compatLnSpc="1">
            <a:prstTxWarp prst="textNoShape">
              <a:avLst/>
            </a:prstTxWarp>
          </a:bodyPr>
          <a:lstStyle>
            <a:lvl1pPr algn="l" defTabSz="931863" eaLnBrk="0" hangingPunct="0">
              <a:defRPr sz="1200">
                <a:latin typeface="Times" pitchFamily="-107" charset="0"/>
                <a:ea typeface="+mn-ea"/>
                <a:cs typeface="+mn-cs"/>
              </a:defRPr>
            </a:lvl1pPr>
          </a:lstStyle>
          <a:p>
            <a:pPr>
              <a:defRPr/>
            </a:pPr>
            <a:endParaRPr lang="en-GB"/>
          </a:p>
        </p:txBody>
      </p:sp>
      <p:sp>
        <p:nvSpPr>
          <p:cNvPr id="40963" name="Rectangle 3"/>
          <p:cNvSpPr>
            <a:spLocks noGrp="1" noChangeArrowheads="1"/>
          </p:cNvSpPr>
          <p:nvPr>
            <p:ph type="dt" idx="1"/>
          </p:nvPr>
        </p:nvSpPr>
        <p:spPr bwMode="auto">
          <a:xfrm>
            <a:off x="3968750" y="0"/>
            <a:ext cx="3035300" cy="465138"/>
          </a:xfrm>
          <a:prstGeom prst="rect">
            <a:avLst/>
          </a:prstGeom>
          <a:noFill/>
          <a:ln w="9525">
            <a:noFill/>
            <a:miter lim="800000"/>
            <a:headEnd/>
            <a:tailEnd/>
          </a:ln>
        </p:spPr>
        <p:txBody>
          <a:bodyPr vert="horz" wrap="square" lIns="93124" tIns="46562" rIns="93124" bIns="46562" numCol="1" anchor="t" anchorCtr="0" compatLnSpc="1">
            <a:prstTxWarp prst="textNoShape">
              <a:avLst/>
            </a:prstTxWarp>
          </a:bodyPr>
          <a:lstStyle>
            <a:lvl1pPr algn="r" defTabSz="931863" eaLnBrk="0" hangingPunct="0">
              <a:defRPr sz="1200">
                <a:latin typeface="Times" pitchFamily="-107" charset="0"/>
                <a:ea typeface="+mn-ea"/>
                <a:cs typeface="+mn-cs"/>
              </a:defRPr>
            </a:lvl1pPr>
          </a:lstStyle>
          <a:p>
            <a:pPr>
              <a:defRPr/>
            </a:pPr>
            <a:endParaRPr lang="en-GB"/>
          </a:p>
        </p:txBody>
      </p:sp>
      <p:sp>
        <p:nvSpPr>
          <p:cNvPr id="912388" name="Rectangle 4"/>
          <p:cNvSpPr>
            <a:spLocks noGrp="1" noRot="1" noChangeAspect="1" noChangeArrowheads="1" noTextEdit="1"/>
          </p:cNvSpPr>
          <p:nvPr>
            <p:ph type="sldImg" idx="2"/>
          </p:nvPr>
        </p:nvSpPr>
        <p:spPr bwMode="auto">
          <a:xfrm>
            <a:off x="1177925"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5" name="Rectangle 5"/>
          <p:cNvSpPr>
            <a:spLocks noGrp="1" noChangeArrowheads="1"/>
          </p:cNvSpPr>
          <p:nvPr>
            <p:ph type="body" sz="quarter" idx="3"/>
          </p:nvPr>
        </p:nvSpPr>
        <p:spPr bwMode="auto">
          <a:xfrm>
            <a:off x="933450" y="4416425"/>
            <a:ext cx="5137150" cy="4183063"/>
          </a:xfrm>
          <a:prstGeom prst="rect">
            <a:avLst/>
          </a:prstGeom>
          <a:noFill/>
          <a:ln w="9525">
            <a:noFill/>
            <a:miter lim="800000"/>
            <a:headEnd/>
            <a:tailEnd/>
          </a:ln>
        </p:spPr>
        <p:txBody>
          <a:bodyPr vert="horz" wrap="square" lIns="93124" tIns="46562" rIns="93124" bIns="4656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966" name="Rectangle 6"/>
          <p:cNvSpPr>
            <a:spLocks noGrp="1" noChangeArrowheads="1"/>
          </p:cNvSpPr>
          <p:nvPr>
            <p:ph type="ftr" sz="quarter" idx="4"/>
          </p:nvPr>
        </p:nvSpPr>
        <p:spPr bwMode="auto">
          <a:xfrm>
            <a:off x="0" y="8831263"/>
            <a:ext cx="3035300" cy="465137"/>
          </a:xfrm>
          <a:prstGeom prst="rect">
            <a:avLst/>
          </a:prstGeom>
          <a:noFill/>
          <a:ln w="9525">
            <a:noFill/>
            <a:miter lim="800000"/>
            <a:headEnd/>
            <a:tailEnd/>
          </a:ln>
        </p:spPr>
        <p:txBody>
          <a:bodyPr vert="horz" wrap="square" lIns="93124" tIns="46562" rIns="93124" bIns="46562" numCol="1" anchor="b" anchorCtr="0" compatLnSpc="1">
            <a:prstTxWarp prst="textNoShape">
              <a:avLst/>
            </a:prstTxWarp>
          </a:bodyPr>
          <a:lstStyle>
            <a:lvl1pPr algn="l" defTabSz="931863" eaLnBrk="0" hangingPunct="0">
              <a:defRPr sz="1200">
                <a:latin typeface="Times" pitchFamily="-107" charset="0"/>
                <a:ea typeface="+mn-ea"/>
                <a:cs typeface="+mn-cs"/>
              </a:defRPr>
            </a:lvl1pPr>
          </a:lstStyle>
          <a:p>
            <a:pPr>
              <a:defRPr/>
            </a:pPr>
            <a:endParaRPr lang="en-GB"/>
          </a:p>
        </p:txBody>
      </p:sp>
      <p:sp>
        <p:nvSpPr>
          <p:cNvPr id="40967" name="Rectangle 7"/>
          <p:cNvSpPr>
            <a:spLocks noGrp="1" noChangeArrowheads="1"/>
          </p:cNvSpPr>
          <p:nvPr>
            <p:ph type="sldNum" sz="quarter" idx="5"/>
          </p:nvPr>
        </p:nvSpPr>
        <p:spPr bwMode="auto">
          <a:xfrm>
            <a:off x="3968750" y="8831263"/>
            <a:ext cx="3035300" cy="465137"/>
          </a:xfrm>
          <a:prstGeom prst="rect">
            <a:avLst/>
          </a:prstGeom>
          <a:noFill/>
          <a:ln w="9525">
            <a:noFill/>
            <a:miter lim="800000"/>
            <a:headEnd/>
            <a:tailEnd/>
          </a:ln>
        </p:spPr>
        <p:txBody>
          <a:bodyPr vert="horz" wrap="square" lIns="93124" tIns="46562" rIns="93124" bIns="46562" numCol="1" anchor="b" anchorCtr="0" compatLnSpc="1">
            <a:prstTxWarp prst="textNoShape">
              <a:avLst/>
            </a:prstTxWarp>
          </a:bodyPr>
          <a:lstStyle>
            <a:lvl1pPr algn="r" defTabSz="931863" eaLnBrk="0" hangingPunct="0">
              <a:defRPr sz="1200">
                <a:latin typeface="Times" charset="0"/>
                <a:ea typeface="ＭＳ Ｐゴシック" pitchFamily="34" charset="-128"/>
                <a:cs typeface="+mn-cs"/>
              </a:defRPr>
            </a:lvl1pPr>
          </a:lstStyle>
          <a:p>
            <a:pPr>
              <a:defRPr/>
            </a:pPr>
            <a:fld id="{3DD0D9BC-6843-49D7-B4E0-8338CB8AA587}" type="slidenum">
              <a:rPr lang="en-US"/>
              <a:pPr>
                <a:defRPr/>
              </a:pPr>
              <a:t>‹#›</a:t>
            </a:fld>
            <a:endParaRPr lang="en-US"/>
          </a:p>
        </p:txBody>
      </p:sp>
    </p:spTree>
    <p:extLst>
      <p:ext uri="{BB962C8B-B14F-4D97-AF65-F5344CB8AC3E}">
        <p14:creationId xmlns:p14="http://schemas.microsoft.com/office/powerpoint/2010/main" val="37948388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S PGothic" pitchFamily="34"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Times"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Slide Image Placeholder 1"/>
          <p:cNvSpPr>
            <a:spLocks noGrp="1" noRot="1" noChangeAspect="1" noTextEdit="1"/>
          </p:cNvSpPr>
          <p:nvPr>
            <p:ph type="sldImg"/>
          </p:nvPr>
        </p:nvSpPr>
        <p:spPr>
          <a:ln/>
        </p:spPr>
      </p:sp>
      <p:sp>
        <p:nvSpPr>
          <p:cNvPr id="9134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CA" altLang="en-US" dirty="0"/>
          </a:p>
        </p:txBody>
      </p:sp>
      <p:sp>
        <p:nvSpPr>
          <p:cNvPr id="917508"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pitchFamily="18" charset="0"/>
                <a:ea typeface="ＭＳ Ｐゴシック" pitchFamily="34" charset="-128"/>
              </a:defRPr>
            </a:lvl1pPr>
            <a:lvl2pPr marL="741363" indent="-284163" defTabSz="928688" eaLnBrk="0" hangingPunct="0">
              <a:spcBef>
                <a:spcPct val="30000"/>
              </a:spcBef>
              <a:defRPr sz="1200">
                <a:solidFill>
                  <a:schemeClr val="tx1"/>
                </a:solidFill>
                <a:latin typeface="Times" pitchFamily="18" charset="0"/>
                <a:ea typeface="ＭＳ Ｐゴシック" pitchFamily="34" charset="-128"/>
              </a:defRPr>
            </a:lvl2pPr>
            <a:lvl3pPr marL="1141413" indent="-227013" defTabSz="928688" eaLnBrk="0" hangingPunct="0">
              <a:spcBef>
                <a:spcPct val="30000"/>
              </a:spcBef>
              <a:defRPr sz="1200">
                <a:solidFill>
                  <a:schemeClr val="tx1"/>
                </a:solidFill>
                <a:latin typeface="Times" pitchFamily="18" charset="0"/>
                <a:ea typeface="ＭＳ Ｐゴシック" pitchFamily="34" charset="-128"/>
              </a:defRPr>
            </a:lvl3pPr>
            <a:lvl4pPr marL="1598613" indent="-227013" defTabSz="928688" eaLnBrk="0" hangingPunct="0">
              <a:spcBef>
                <a:spcPct val="30000"/>
              </a:spcBef>
              <a:defRPr sz="1200">
                <a:solidFill>
                  <a:schemeClr val="tx1"/>
                </a:solidFill>
                <a:latin typeface="Times" pitchFamily="18" charset="0"/>
                <a:ea typeface="ＭＳ Ｐゴシック" pitchFamily="34" charset="-128"/>
              </a:defRPr>
            </a:lvl4pPr>
            <a:lvl5pPr marL="2055813" indent="-227013" defTabSz="928688" eaLnBrk="0" hangingPunct="0">
              <a:spcBef>
                <a:spcPct val="30000"/>
              </a:spcBef>
              <a:defRPr sz="1200">
                <a:solidFill>
                  <a:schemeClr val="tx1"/>
                </a:solidFill>
                <a:latin typeface="Times" pitchFamily="18" charset="0"/>
                <a:ea typeface="ＭＳ Ｐゴシック" pitchFamily="34" charset="-128"/>
              </a:defRPr>
            </a:lvl5pPr>
            <a:lvl6pPr marL="25130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6pPr>
            <a:lvl7pPr marL="29702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7pPr>
            <a:lvl8pPr marL="34274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8pPr>
            <a:lvl9pPr marL="38846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9pPr>
          </a:lstStyle>
          <a:p>
            <a:pPr>
              <a:spcBef>
                <a:spcPct val="0"/>
              </a:spcBef>
              <a:defRPr/>
            </a:pPr>
            <a:fld id="{603C4997-CFA5-4535-A559-DA1643DA4662}" type="slidenum">
              <a:rPr lang="en-US" altLang="en-US" smtClean="0"/>
              <a:pPr>
                <a:spcBef>
                  <a:spcPct val="0"/>
                </a:spcBef>
                <a:defRPr/>
              </a:pPr>
              <a:t>1</a:t>
            </a:fld>
            <a:endParaRPr lang="en-US" altLang="en-US" dirty="0"/>
          </a:p>
        </p:txBody>
      </p:sp>
    </p:spTree>
    <p:extLst>
      <p:ext uri="{BB962C8B-B14F-4D97-AF65-F5344CB8AC3E}">
        <p14:creationId xmlns:p14="http://schemas.microsoft.com/office/powerpoint/2010/main" val="4045645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Rectangle 2"/>
          <p:cNvSpPr>
            <a:spLocks noGrp="1" noRot="1" noChangeAspect="1" noChangeArrowheads="1" noTextEdit="1"/>
          </p:cNvSpPr>
          <p:nvPr>
            <p:ph type="sldImg"/>
          </p:nvPr>
        </p:nvSpPr>
        <p:spPr>
          <a:ln/>
        </p:spPr>
      </p:sp>
      <p:sp>
        <p:nvSpPr>
          <p:cNvPr id="9707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2587411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2" name="Rectangle 2"/>
          <p:cNvSpPr>
            <a:spLocks noGrp="1" noRot="1" noChangeAspect="1" noChangeArrowheads="1" noTextEdit="1"/>
          </p:cNvSpPr>
          <p:nvPr>
            <p:ph type="sldImg"/>
          </p:nvPr>
        </p:nvSpPr>
        <p:spPr>
          <a:ln/>
        </p:spPr>
      </p:sp>
      <p:sp>
        <p:nvSpPr>
          <p:cNvPr id="972803" name="Rectangle 3"/>
          <p:cNvSpPr>
            <a:spLocks noGrp="1" noChangeArrowheads="1"/>
          </p:cNvSpPr>
          <p:nvPr>
            <p:ph type="body" idx="1"/>
          </p:nvPr>
        </p:nvSpPr>
        <p:spPr>
          <a:xfrm>
            <a:off x="700088" y="4416425"/>
            <a:ext cx="5603875" cy="41830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altLang="en-US" dirty="0"/>
          </a:p>
        </p:txBody>
      </p:sp>
    </p:spTree>
    <p:extLst>
      <p:ext uri="{BB962C8B-B14F-4D97-AF65-F5344CB8AC3E}">
        <p14:creationId xmlns:p14="http://schemas.microsoft.com/office/powerpoint/2010/main" val="895169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2"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pitchFamily="18" charset="0"/>
                <a:ea typeface="ＭＳ Ｐゴシック" pitchFamily="34" charset="-128"/>
              </a:defRPr>
            </a:lvl1pPr>
            <a:lvl2pPr marL="741363" indent="-284163" defTabSz="928688" eaLnBrk="0" hangingPunct="0">
              <a:spcBef>
                <a:spcPct val="30000"/>
              </a:spcBef>
              <a:defRPr sz="1200">
                <a:solidFill>
                  <a:schemeClr val="tx1"/>
                </a:solidFill>
                <a:latin typeface="Times" pitchFamily="18" charset="0"/>
                <a:ea typeface="ＭＳ Ｐゴシック" pitchFamily="34" charset="-128"/>
              </a:defRPr>
            </a:lvl2pPr>
            <a:lvl3pPr marL="1141413" indent="-227013" defTabSz="928688" eaLnBrk="0" hangingPunct="0">
              <a:spcBef>
                <a:spcPct val="30000"/>
              </a:spcBef>
              <a:defRPr sz="1200">
                <a:solidFill>
                  <a:schemeClr val="tx1"/>
                </a:solidFill>
                <a:latin typeface="Times" pitchFamily="18" charset="0"/>
                <a:ea typeface="ＭＳ Ｐゴシック" pitchFamily="34" charset="-128"/>
              </a:defRPr>
            </a:lvl3pPr>
            <a:lvl4pPr marL="1598613" indent="-227013" defTabSz="928688" eaLnBrk="0" hangingPunct="0">
              <a:spcBef>
                <a:spcPct val="30000"/>
              </a:spcBef>
              <a:defRPr sz="1200">
                <a:solidFill>
                  <a:schemeClr val="tx1"/>
                </a:solidFill>
                <a:latin typeface="Times" pitchFamily="18" charset="0"/>
                <a:ea typeface="ＭＳ Ｐゴシック" pitchFamily="34" charset="-128"/>
              </a:defRPr>
            </a:lvl4pPr>
            <a:lvl5pPr marL="2055813" indent="-227013" defTabSz="928688" eaLnBrk="0" hangingPunct="0">
              <a:spcBef>
                <a:spcPct val="30000"/>
              </a:spcBef>
              <a:defRPr sz="1200">
                <a:solidFill>
                  <a:schemeClr val="tx1"/>
                </a:solidFill>
                <a:latin typeface="Times" pitchFamily="18" charset="0"/>
                <a:ea typeface="ＭＳ Ｐゴシック" pitchFamily="34" charset="-128"/>
              </a:defRPr>
            </a:lvl5pPr>
            <a:lvl6pPr marL="25130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6pPr>
            <a:lvl7pPr marL="29702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7pPr>
            <a:lvl8pPr marL="34274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8pPr>
            <a:lvl9pPr marL="38846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9pPr>
          </a:lstStyle>
          <a:p>
            <a:pPr>
              <a:spcBef>
                <a:spcPct val="0"/>
              </a:spcBef>
              <a:defRPr/>
            </a:pPr>
            <a:fld id="{0CA1A763-5BB0-4420-932C-D2A4D95F251E}" type="slidenum">
              <a:rPr lang="en-US" altLang="en-US" smtClean="0">
                <a:solidFill>
                  <a:srgbClr val="000000"/>
                </a:solidFill>
              </a:rPr>
              <a:pPr>
                <a:spcBef>
                  <a:spcPct val="0"/>
                </a:spcBef>
                <a:defRPr/>
              </a:pPr>
              <a:t>19</a:t>
            </a:fld>
            <a:endParaRPr lang="en-US" altLang="en-US">
              <a:solidFill>
                <a:srgbClr val="000000"/>
              </a:solidFill>
            </a:endParaRPr>
          </a:p>
        </p:txBody>
      </p:sp>
      <p:sp>
        <p:nvSpPr>
          <p:cNvPr id="973827" name="Rectangle 2"/>
          <p:cNvSpPr>
            <a:spLocks noGrp="1" noRot="1" noChangeAspect="1" noChangeArrowheads="1" noTextEdit="1"/>
          </p:cNvSpPr>
          <p:nvPr>
            <p:ph type="sldImg"/>
          </p:nvPr>
        </p:nvSpPr>
        <p:spPr>
          <a:xfrm>
            <a:off x="1177925" y="696913"/>
            <a:ext cx="4649788" cy="3487737"/>
          </a:xfrm>
          <a:solidFill>
            <a:srgbClr val="FFFFFF"/>
          </a:solidFill>
          <a:ln/>
        </p:spPr>
      </p:sp>
      <p:sp>
        <p:nvSpPr>
          <p:cNvPr id="97382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b="1">
                <a:cs typeface="Times New Roman" pitchFamily="18" charset="0"/>
              </a:rPr>
              <a:t>Quadrant 4s</a:t>
            </a:r>
            <a:r>
              <a:rPr lang="en-US" altLang="en-US">
                <a:cs typeface="Times New Roman" pitchFamily="18" charset="0"/>
              </a:rPr>
              <a:t>,</a:t>
            </a:r>
            <a:r>
              <a:rPr lang="en-US" altLang="en-US" b="1">
                <a:cs typeface="Times New Roman" pitchFamily="18" charset="0"/>
              </a:rPr>
              <a:t> Implementers</a:t>
            </a:r>
            <a:r>
              <a:rPr lang="en-US" altLang="en-US">
                <a:cs typeface="Times New Roman" pitchFamily="18" charset="0"/>
              </a:rPr>
              <a:t>, think that </a:t>
            </a:r>
            <a:r>
              <a:rPr lang="en-US" altLang="en-US" b="1">
                <a:cs typeface="Times New Roman" pitchFamily="18" charset="0"/>
              </a:rPr>
              <a:t>Conceptualizers</a:t>
            </a:r>
            <a:r>
              <a:rPr lang="en-US" altLang="en-US">
                <a:cs typeface="Times New Roman" pitchFamily="18" charset="0"/>
              </a:rPr>
              <a:t>, </a:t>
            </a:r>
            <a:r>
              <a:rPr lang="en-US" altLang="en-US" b="1">
                <a:cs typeface="Times New Roman" pitchFamily="18" charset="0"/>
              </a:rPr>
              <a:t>Quadrant 2s</a:t>
            </a:r>
            <a:r>
              <a:rPr lang="en-US" altLang="en-US">
                <a:cs typeface="Times New Roman" pitchFamily="18" charset="0"/>
              </a:rPr>
              <a:t>, should not get paid because they never actually see them </a:t>
            </a:r>
            <a:r>
              <a:rPr lang="en-US" altLang="en-US" i="1">
                <a:cs typeface="Times New Roman" pitchFamily="18" charset="0"/>
              </a:rPr>
              <a:t>do</a:t>
            </a:r>
            <a:r>
              <a:rPr lang="en-US" altLang="en-US">
                <a:cs typeface="Times New Roman" pitchFamily="18" charset="0"/>
              </a:rPr>
              <a:t> anything; they are always seen thinking and talking, but </a:t>
            </a:r>
            <a:r>
              <a:rPr lang="ja-JP" altLang="en-US">
                <a:cs typeface="Times New Roman" pitchFamily="18" charset="0"/>
              </a:rPr>
              <a:t>“</a:t>
            </a:r>
            <a:r>
              <a:rPr lang="en-US" altLang="ja-JP">
                <a:cs typeface="Times New Roman" pitchFamily="18" charset="0"/>
              </a:rPr>
              <a:t>never</a:t>
            </a:r>
            <a:r>
              <a:rPr lang="ja-JP" altLang="en-US">
                <a:cs typeface="Times New Roman" pitchFamily="18" charset="0"/>
              </a:rPr>
              <a:t>”</a:t>
            </a:r>
            <a:r>
              <a:rPr lang="en-US" altLang="ja-JP">
                <a:cs typeface="Times New Roman" pitchFamily="18" charset="0"/>
              </a:rPr>
              <a:t> implementing anything.</a:t>
            </a:r>
            <a:r>
              <a:rPr lang="en-US" altLang="ja-JP"/>
              <a:t> </a:t>
            </a:r>
            <a:endParaRPr lang="en-US" altLang="en-US"/>
          </a:p>
        </p:txBody>
      </p:sp>
    </p:spTree>
    <p:extLst>
      <p:ext uri="{BB962C8B-B14F-4D97-AF65-F5344CB8AC3E}">
        <p14:creationId xmlns:p14="http://schemas.microsoft.com/office/powerpoint/2010/main" val="3436288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pitchFamily="18" charset="0"/>
                <a:ea typeface="ＭＳ Ｐゴシック" pitchFamily="34" charset="-128"/>
              </a:defRPr>
            </a:lvl1pPr>
            <a:lvl2pPr marL="741363" indent="-284163" defTabSz="928688" eaLnBrk="0" hangingPunct="0">
              <a:spcBef>
                <a:spcPct val="30000"/>
              </a:spcBef>
              <a:defRPr sz="1200">
                <a:solidFill>
                  <a:schemeClr val="tx1"/>
                </a:solidFill>
                <a:latin typeface="Times" pitchFamily="18" charset="0"/>
                <a:ea typeface="ＭＳ Ｐゴシック" pitchFamily="34" charset="-128"/>
              </a:defRPr>
            </a:lvl2pPr>
            <a:lvl3pPr marL="1141413" indent="-227013" defTabSz="928688" eaLnBrk="0" hangingPunct="0">
              <a:spcBef>
                <a:spcPct val="30000"/>
              </a:spcBef>
              <a:defRPr sz="1200">
                <a:solidFill>
                  <a:schemeClr val="tx1"/>
                </a:solidFill>
                <a:latin typeface="Times" pitchFamily="18" charset="0"/>
                <a:ea typeface="ＭＳ Ｐゴシック" pitchFamily="34" charset="-128"/>
              </a:defRPr>
            </a:lvl3pPr>
            <a:lvl4pPr marL="1598613" indent="-227013" defTabSz="928688" eaLnBrk="0" hangingPunct="0">
              <a:spcBef>
                <a:spcPct val="30000"/>
              </a:spcBef>
              <a:defRPr sz="1200">
                <a:solidFill>
                  <a:schemeClr val="tx1"/>
                </a:solidFill>
                <a:latin typeface="Times" pitchFamily="18" charset="0"/>
                <a:ea typeface="ＭＳ Ｐゴシック" pitchFamily="34" charset="-128"/>
              </a:defRPr>
            </a:lvl4pPr>
            <a:lvl5pPr marL="2055813" indent="-227013" defTabSz="928688" eaLnBrk="0" hangingPunct="0">
              <a:spcBef>
                <a:spcPct val="30000"/>
              </a:spcBef>
              <a:defRPr sz="1200">
                <a:solidFill>
                  <a:schemeClr val="tx1"/>
                </a:solidFill>
                <a:latin typeface="Times" pitchFamily="18" charset="0"/>
                <a:ea typeface="ＭＳ Ｐゴシック" pitchFamily="34" charset="-128"/>
              </a:defRPr>
            </a:lvl5pPr>
            <a:lvl6pPr marL="25130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6pPr>
            <a:lvl7pPr marL="29702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7pPr>
            <a:lvl8pPr marL="34274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8pPr>
            <a:lvl9pPr marL="38846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9pPr>
          </a:lstStyle>
          <a:p>
            <a:pPr>
              <a:spcBef>
                <a:spcPct val="0"/>
              </a:spcBef>
              <a:defRPr/>
            </a:pPr>
            <a:fld id="{B21F77AC-BD57-4491-BF41-EFC91A3FC63F}" type="slidenum">
              <a:rPr lang="en-US" altLang="en-US" smtClean="0">
                <a:solidFill>
                  <a:srgbClr val="000000"/>
                </a:solidFill>
              </a:rPr>
              <a:pPr>
                <a:spcBef>
                  <a:spcPct val="0"/>
                </a:spcBef>
                <a:defRPr/>
              </a:pPr>
              <a:t>20</a:t>
            </a:fld>
            <a:endParaRPr lang="en-US" altLang="en-US">
              <a:solidFill>
                <a:srgbClr val="000000"/>
              </a:solidFill>
            </a:endParaRPr>
          </a:p>
        </p:txBody>
      </p:sp>
      <p:sp>
        <p:nvSpPr>
          <p:cNvPr id="974851" name="Rectangle 2"/>
          <p:cNvSpPr>
            <a:spLocks noGrp="1" noRot="1" noChangeAspect="1" noChangeArrowheads="1" noTextEdit="1"/>
          </p:cNvSpPr>
          <p:nvPr>
            <p:ph type="sldImg"/>
          </p:nvPr>
        </p:nvSpPr>
        <p:spPr>
          <a:xfrm>
            <a:off x="1177925" y="696913"/>
            <a:ext cx="4649788" cy="3487737"/>
          </a:xfrm>
          <a:solidFill>
            <a:srgbClr val="FFFFFF"/>
          </a:solidFill>
          <a:ln/>
        </p:spPr>
      </p:sp>
      <p:sp>
        <p:nvSpPr>
          <p:cNvPr id="97485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cs typeface="Times New Roman" pitchFamily="18" charset="0"/>
              </a:rPr>
              <a:t>Conversely, </a:t>
            </a:r>
            <a:r>
              <a:rPr lang="en-US" altLang="en-US" b="1">
                <a:cs typeface="Times New Roman" pitchFamily="18" charset="0"/>
              </a:rPr>
              <a:t>Conceptualizers</a:t>
            </a:r>
            <a:r>
              <a:rPr lang="en-US" altLang="en-US">
                <a:cs typeface="Times New Roman" pitchFamily="18" charset="0"/>
              </a:rPr>
              <a:t> think that </a:t>
            </a:r>
            <a:r>
              <a:rPr lang="en-US" altLang="en-US" b="1">
                <a:cs typeface="Times New Roman" pitchFamily="18" charset="0"/>
              </a:rPr>
              <a:t>Implementers</a:t>
            </a:r>
            <a:r>
              <a:rPr lang="en-US" altLang="en-US">
                <a:cs typeface="Times New Roman" pitchFamily="18" charset="0"/>
              </a:rPr>
              <a:t> are dangerous because they</a:t>
            </a:r>
            <a:r>
              <a:rPr lang="ja-JP" altLang="en-US">
                <a:cs typeface="Times New Roman" pitchFamily="18" charset="0"/>
              </a:rPr>
              <a:t>’</a:t>
            </a:r>
            <a:r>
              <a:rPr lang="en-US" altLang="ja-JP">
                <a:cs typeface="Times New Roman" pitchFamily="18" charset="0"/>
              </a:rPr>
              <a:t>ll do anything without ever appearing to actually think about the real problem. Implementers will try one thing and if it doesn</a:t>
            </a:r>
            <a:r>
              <a:rPr lang="ja-JP" altLang="en-US">
                <a:cs typeface="Times New Roman" pitchFamily="18" charset="0"/>
              </a:rPr>
              <a:t>’</a:t>
            </a:r>
            <a:r>
              <a:rPr lang="en-US" altLang="ja-JP">
                <a:cs typeface="Times New Roman" pitchFamily="18" charset="0"/>
              </a:rPr>
              <a:t>t work they try something else.</a:t>
            </a:r>
          </a:p>
          <a:p>
            <a:pPr eaLnBrk="1" hangingPunct="1"/>
            <a:endParaRPr lang="en-US" altLang="en-US"/>
          </a:p>
        </p:txBody>
      </p:sp>
    </p:spTree>
    <p:extLst>
      <p:ext uri="{BB962C8B-B14F-4D97-AF65-F5344CB8AC3E}">
        <p14:creationId xmlns:p14="http://schemas.microsoft.com/office/powerpoint/2010/main" val="1673589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970"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pitchFamily="18" charset="0"/>
                <a:ea typeface="ＭＳ Ｐゴシック" pitchFamily="34" charset="-128"/>
              </a:defRPr>
            </a:lvl1pPr>
            <a:lvl2pPr marL="741363" indent="-284163" defTabSz="928688" eaLnBrk="0" hangingPunct="0">
              <a:spcBef>
                <a:spcPct val="30000"/>
              </a:spcBef>
              <a:defRPr sz="1200">
                <a:solidFill>
                  <a:schemeClr val="tx1"/>
                </a:solidFill>
                <a:latin typeface="Times" pitchFamily="18" charset="0"/>
                <a:ea typeface="ＭＳ Ｐゴシック" pitchFamily="34" charset="-128"/>
              </a:defRPr>
            </a:lvl2pPr>
            <a:lvl3pPr marL="1141413" indent="-227013" defTabSz="928688" eaLnBrk="0" hangingPunct="0">
              <a:spcBef>
                <a:spcPct val="30000"/>
              </a:spcBef>
              <a:defRPr sz="1200">
                <a:solidFill>
                  <a:schemeClr val="tx1"/>
                </a:solidFill>
                <a:latin typeface="Times" pitchFamily="18" charset="0"/>
                <a:ea typeface="ＭＳ Ｐゴシック" pitchFamily="34" charset="-128"/>
              </a:defRPr>
            </a:lvl3pPr>
            <a:lvl4pPr marL="1598613" indent="-227013" defTabSz="928688" eaLnBrk="0" hangingPunct="0">
              <a:spcBef>
                <a:spcPct val="30000"/>
              </a:spcBef>
              <a:defRPr sz="1200">
                <a:solidFill>
                  <a:schemeClr val="tx1"/>
                </a:solidFill>
                <a:latin typeface="Times" pitchFamily="18" charset="0"/>
                <a:ea typeface="ＭＳ Ｐゴシック" pitchFamily="34" charset="-128"/>
              </a:defRPr>
            </a:lvl4pPr>
            <a:lvl5pPr marL="2055813" indent="-227013" defTabSz="928688" eaLnBrk="0" hangingPunct="0">
              <a:spcBef>
                <a:spcPct val="30000"/>
              </a:spcBef>
              <a:defRPr sz="1200">
                <a:solidFill>
                  <a:schemeClr val="tx1"/>
                </a:solidFill>
                <a:latin typeface="Times" pitchFamily="18" charset="0"/>
                <a:ea typeface="ＭＳ Ｐゴシック" pitchFamily="34" charset="-128"/>
              </a:defRPr>
            </a:lvl5pPr>
            <a:lvl6pPr marL="25130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6pPr>
            <a:lvl7pPr marL="29702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7pPr>
            <a:lvl8pPr marL="34274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8pPr>
            <a:lvl9pPr marL="38846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9pPr>
          </a:lstStyle>
          <a:p>
            <a:pPr>
              <a:spcBef>
                <a:spcPct val="0"/>
              </a:spcBef>
              <a:defRPr/>
            </a:pPr>
            <a:fld id="{A87FC7D8-A001-4953-A7CE-2EE07253EE41}" type="slidenum">
              <a:rPr lang="en-US" altLang="en-US" smtClean="0">
                <a:solidFill>
                  <a:srgbClr val="000000"/>
                </a:solidFill>
              </a:rPr>
              <a:pPr>
                <a:spcBef>
                  <a:spcPct val="0"/>
                </a:spcBef>
                <a:defRPr/>
              </a:pPr>
              <a:t>21</a:t>
            </a:fld>
            <a:endParaRPr lang="en-US" altLang="en-US">
              <a:solidFill>
                <a:srgbClr val="000000"/>
              </a:solidFill>
            </a:endParaRPr>
          </a:p>
        </p:txBody>
      </p:sp>
      <p:sp>
        <p:nvSpPr>
          <p:cNvPr id="975875" name="Rectangle 2"/>
          <p:cNvSpPr>
            <a:spLocks noGrp="1" noRot="1" noChangeAspect="1" noChangeArrowheads="1" noTextEdit="1"/>
          </p:cNvSpPr>
          <p:nvPr>
            <p:ph type="sldImg"/>
          </p:nvPr>
        </p:nvSpPr>
        <p:spPr>
          <a:xfrm>
            <a:off x="1177925" y="696913"/>
            <a:ext cx="4649788" cy="3487737"/>
          </a:xfrm>
          <a:solidFill>
            <a:srgbClr val="FFFFFF"/>
          </a:solidFill>
          <a:ln/>
        </p:spPr>
      </p:sp>
      <p:sp>
        <p:nvSpPr>
          <p:cNvPr id="9758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b="1">
                <a:cs typeface="Times New Roman" pitchFamily="18" charset="0"/>
              </a:rPr>
              <a:t>Optimizers</a:t>
            </a:r>
            <a:r>
              <a:rPr lang="en-US" altLang="en-US">
                <a:cs typeface="Times New Roman" pitchFamily="18" charset="0"/>
              </a:rPr>
              <a:t> view </a:t>
            </a:r>
            <a:r>
              <a:rPr lang="en-US" altLang="en-US" b="1">
                <a:cs typeface="Times New Roman" pitchFamily="18" charset="0"/>
              </a:rPr>
              <a:t>Generators</a:t>
            </a:r>
            <a:r>
              <a:rPr lang="en-US" altLang="en-US">
                <a:cs typeface="Times New Roman" pitchFamily="18" charset="0"/>
              </a:rPr>
              <a:t> as being </a:t>
            </a:r>
            <a:r>
              <a:rPr lang="ja-JP" altLang="en-US">
                <a:cs typeface="Times New Roman" pitchFamily="18" charset="0"/>
              </a:rPr>
              <a:t>“</a:t>
            </a:r>
            <a:r>
              <a:rPr lang="en-US" altLang="ja-JP">
                <a:cs typeface="Times New Roman" pitchFamily="18" charset="0"/>
              </a:rPr>
              <a:t>airy fairy</a:t>
            </a:r>
            <a:r>
              <a:rPr lang="ja-JP" altLang="en-US">
                <a:cs typeface="Times New Roman" pitchFamily="18" charset="0"/>
              </a:rPr>
              <a:t>”</a:t>
            </a:r>
            <a:r>
              <a:rPr lang="en-US" altLang="ja-JP">
                <a:cs typeface="Times New Roman" pitchFamily="18" charset="0"/>
              </a:rPr>
              <a:t> people who are unable to make up their minds and focus on the </a:t>
            </a:r>
            <a:r>
              <a:rPr lang="ja-JP" altLang="en-US">
                <a:cs typeface="Times New Roman" pitchFamily="18" charset="0"/>
              </a:rPr>
              <a:t>“</a:t>
            </a:r>
            <a:r>
              <a:rPr lang="en-US" altLang="ja-JP">
                <a:cs typeface="Times New Roman" pitchFamily="18" charset="0"/>
              </a:rPr>
              <a:t>real</a:t>
            </a:r>
            <a:r>
              <a:rPr lang="ja-JP" altLang="en-US">
                <a:cs typeface="Times New Roman" pitchFamily="18" charset="0"/>
              </a:rPr>
              <a:t>”</a:t>
            </a:r>
            <a:r>
              <a:rPr lang="en-US" altLang="ja-JP">
                <a:cs typeface="Times New Roman" pitchFamily="18" charset="0"/>
              </a:rPr>
              <a:t> work. To an Optimizer, Generators come up with five new problems before the first problem they came up with has even been solved.</a:t>
            </a:r>
          </a:p>
          <a:p>
            <a:pPr eaLnBrk="1" hangingPunct="1"/>
            <a:endParaRPr lang="en-US" altLang="en-US"/>
          </a:p>
        </p:txBody>
      </p:sp>
    </p:spTree>
    <p:extLst>
      <p:ext uri="{BB962C8B-B14F-4D97-AF65-F5344CB8AC3E}">
        <p14:creationId xmlns:p14="http://schemas.microsoft.com/office/powerpoint/2010/main" val="3924519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pitchFamily="18" charset="0"/>
                <a:ea typeface="ＭＳ Ｐゴシック" pitchFamily="34" charset="-128"/>
              </a:defRPr>
            </a:lvl1pPr>
            <a:lvl2pPr marL="741363" indent="-284163" defTabSz="928688" eaLnBrk="0" hangingPunct="0">
              <a:spcBef>
                <a:spcPct val="30000"/>
              </a:spcBef>
              <a:defRPr sz="1200">
                <a:solidFill>
                  <a:schemeClr val="tx1"/>
                </a:solidFill>
                <a:latin typeface="Times" pitchFamily="18" charset="0"/>
                <a:ea typeface="ＭＳ Ｐゴシック" pitchFamily="34" charset="-128"/>
              </a:defRPr>
            </a:lvl2pPr>
            <a:lvl3pPr marL="1141413" indent="-227013" defTabSz="928688" eaLnBrk="0" hangingPunct="0">
              <a:spcBef>
                <a:spcPct val="30000"/>
              </a:spcBef>
              <a:defRPr sz="1200">
                <a:solidFill>
                  <a:schemeClr val="tx1"/>
                </a:solidFill>
                <a:latin typeface="Times" pitchFamily="18" charset="0"/>
                <a:ea typeface="ＭＳ Ｐゴシック" pitchFamily="34" charset="-128"/>
              </a:defRPr>
            </a:lvl3pPr>
            <a:lvl4pPr marL="1598613" indent="-227013" defTabSz="928688" eaLnBrk="0" hangingPunct="0">
              <a:spcBef>
                <a:spcPct val="30000"/>
              </a:spcBef>
              <a:defRPr sz="1200">
                <a:solidFill>
                  <a:schemeClr val="tx1"/>
                </a:solidFill>
                <a:latin typeface="Times" pitchFamily="18" charset="0"/>
                <a:ea typeface="ＭＳ Ｐゴシック" pitchFamily="34" charset="-128"/>
              </a:defRPr>
            </a:lvl4pPr>
            <a:lvl5pPr marL="2055813" indent="-227013" defTabSz="928688" eaLnBrk="0" hangingPunct="0">
              <a:spcBef>
                <a:spcPct val="30000"/>
              </a:spcBef>
              <a:defRPr sz="1200">
                <a:solidFill>
                  <a:schemeClr val="tx1"/>
                </a:solidFill>
                <a:latin typeface="Times" pitchFamily="18" charset="0"/>
                <a:ea typeface="ＭＳ Ｐゴシック" pitchFamily="34" charset="-128"/>
              </a:defRPr>
            </a:lvl5pPr>
            <a:lvl6pPr marL="25130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6pPr>
            <a:lvl7pPr marL="29702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7pPr>
            <a:lvl8pPr marL="34274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8pPr>
            <a:lvl9pPr marL="38846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9pPr>
          </a:lstStyle>
          <a:p>
            <a:pPr>
              <a:spcBef>
                <a:spcPct val="0"/>
              </a:spcBef>
              <a:defRPr/>
            </a:pPr>
            <a:fld id="{E58B256F-C6BC-4916-9353-A6DCCFD63606}" type="slidenum">
              <a:rPr lang="en-US" altLang="en-US" smtClean="0">
                <a:solidFill>
                  <a:srgbClr val="000000"/>
                </a:solidFill>
              </a:rPr>
              <a:pPr>
                <a:spcBef>
                  <a:spcPct val="0"/>
                </a:spcBef>
                <a:defRPr/>
              </a:pPr>
              <a:t>22</a:t>
            </a:fld>
            <a:endParaRPr lang="en-US" altLang="en-US">
              <a:solidFill>
                <a:srgbClr val="000000"/>
              </a:solidFill>
            </a:endParaRPr>
          </a:p>
        </p:txBody>
      </p:sp>
      <p:sp>
        <p:nvSpPr>
          <p:cNvPr id="976899" name="Rectangle 2"/>
          <p:cNvSpPr>
            <a:spLocks noGrp="1" noRot="1" noChangeAspect="1" noChangeArrowheads="1" noTextEdit="1"/>
          </p:cNvSpPr>
          <p:nvPr>
            <p:ph type="sldImg"/>
          </p:nvPr>
        </p:nvSpPr>
        <p:spPr>
          <a:xfrm>
            <a:off x="1177925" y="696913"/>
            <a:ext cx="4649788" cy="3487737"/>
          </a:xfrm>
          <a:solidFill>
            <a:srgbClr val="FFFFFF"/>
          </a:solidFill>
          <a:ln/>
        </p:spPr>
      </p:sp>
      <p:sp>
        <p:nvSpPr>
          <p:cNvPr id="9769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b="1">
                <a:cs typeface="Times New Roman" pitchFamily="18" charset="0"/>
              </a:rPr>
              <a:t>Quadrant 1s</a:t>
            </a:r>
            <a:r>
              <a:rPr lang="en-US" altLang="en-US">
                <a:cs typeface="Times New Roman" pitchFamily="18" charset="0"/>
              </a:rPr>
              <a:t>, </a:t>
            </a:r>
            <a:r>
              <a:rPr lang="en-US" altLang="en-US" b="1">
                <a:cs typeface="Times New Roman" pitchFamily="18" charset="0"/>
              </a:rPr>
              <a:t>Generators</a:t>
            </a:r>
            <a:r>
              <a:rPr lang="en-US" altLang="en-US">
                <a:cs typeface="Times New Roman" pitchFamily="18" charset="0"/>
              </a:rPr>
              <a:t>, view </a:t>
            </a:r>
            <a:r>
              <a:rPr lang="en-US" altLang="en-US" b="1">
                <a:cs typeface="Times New Roman" pitchFamily="18" charset="0"/>
              </a:rPr>
              <a:t>Quadrant 3s</a:t>
            </a:r>
            <a:r>
              <a:rPr lang="en-US" altLang="en-US">
                <a:cs typeface="Times New Roman" pitchFamily="18" charset="0"/>
              </a:rPr>
              <a:t>, </a:t>
            </a:r>
            <a:r>
              <a:rPr lang="en-US" altLang="en-US" b="1">
                <a:cs typeface="Times New Roman" pitchFamily="18" charset="0"/>
              </a:rPr>
              <a:t>Optimizers</a:t>
            </a:r>
            <a:r>
              <a:rPr lang="en-US" altLang="en-US">
                <a:cs typeface="Times New Roman" pitchFamily="18" charset="0"/>
              </a:rPr>
              <a:t>, as being too narrow-minded – the </a:t>
            </a:r>
            <a:r>
              <a:rPr lang="ja-JP" altLang="en-US">
                <a:cs typeface="Times New Roman" pitchFamily="18" charset="0"/>
              </a:rPr>
              <a:t>“</a:t>
            </a:r>
            <a:r>
              <a:rPr lang="en-US" altLang="ja-JP">
                <a:cs typeface="Times New Roman" pitchFamily="18" charset="0"/>
              </a:rPr>
              <a:t>green eyeshade</a:t>
            </a:r>
            <a:r>
              <a:rPr lang="ja-JP" altLang="en-US">
                <a:cs typeface="Times New Roman" pitchFamily="18" charset="0"/>
              </a:rPr>
              <a:t>”</a:t>
            </a:r>
            <a:r>
              <a:rPr lang="en-US" altLang="ja-JP">
                <a:cs typeface="Times New Roman" pitchFamily="18" charset="0"/>
              </a:rPr>
              <a:t> people – who cannot, do not see the big picture. Optimizers are very confident that they know the right answer to the problem, but Generators see them as working on the wrong problem.</a:t>
            </a:r>
            <a:r>
              <a:rPr lang="en-US" altLang="ja-JP"/>
              <a:t> </a:t>
            </a:r>
            <a:endParaRPr lang="en-US" altLang="en-US"/>
          </a:p>
        </p:txBody>
      </p:sp>
    </p:spTree>
    <p:extLst>
      <p:ext uri="{BB962C8B-B14F-4D97-AF65-F5344CB8AC3E}">
        <p14:creationId xmlns:p14="http://schemas.microsoft.com/office/powerpoint/2010/main" val="2785120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018"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pitchFamily="18" charset="0"/>
                <a:ea typeface="ＭＳ Ｐゴシック" pitchFamily="34" charset="-128"/>
              </a:defRPr>
            </a:lvl1pPr>
            <a:lvl2pPr marL="741363" indent="-284163" defTabSz="928688" eaLnBrk="0" hangingPunct="0">
              <a:spcBef>
                <a:spcPct val="30000"/>
              </a:spcBef>
              <a:defRPr sz="1200">
                <a:solidFill>
                  <a:schemeClr val="tx1"/>
                </a:solidFill>
                <a:latin typeface="Times" pitchFamily="18" charset="0"/>
                <a:ea typeface="ＭＳ Ｐゴシック" pitchFamily="34" charset="-128"/>
              </a:defRPr>
            </a:lvl2pPr>
            <a:lvl3pPr marL="1141413" indent="-227013" defTabSz="928688" eaLnBrk="0" hangingPunct="0">
              <a:spcBef>
                <a:spcPct val="30000"/>
              </a:spcBef>
              <a:defRPr sz="1200">
                <a:solidFill>
                  <a:schemeClr val="tx1"/>
                </a:solidFill>
                <a:latin typeface="Times" pitchFamily="18" charset="0"/>
                <a:ea typeface="ＭＳ Ｐゴシック" pitchFamily="34" charset="-128"/>
              </a:defRPr>
            </a:lvl3pPr>
            <a:lvl4pPr marL="1598613" indent="-227013" defTabSz="928688" eaLnBrk="0" hangingPunct="0">
              <a:spcBef>
                <a:spcPct val="30000"/>
              </a:spcBef>
              <a:defRPr sz="1200">
                <a:solidFill>
                  <a:schemeClr val="tx1"/>
                </a:solidFill>
                <a:latin typeface="Times" pitchFamily="18" charset="0"/>
                <a:ea typeface="ＭＳ Ｐゴシック" pitchFamily="34" charset="-128"/>
              </a:defRPr>
            </a:lvl4pPr>
            <a:lvl5pPr marL="2055813" indent="-227013" defTabSz="928688" eaLnBrk="0" hangingPunct="0">
              <a:spcBef>
                <a:spcPct val="30000"/>
              </a:spcBef>
              <a:defRPr sz="1200">
                <a:solidFill>
                  <a:schemeClr val="tx1"/>
                </a:solidFill>
                <a:latin typeface="Times" pitchFamily="18" charset="0"/>
                <a:ea typeface="ＭＳ Ｐゴシック" pitchFamily="34" charset="-128"/>
              </a:defRPr>
            </a:lvl5pPr>
            <a:lvl6pPr marL="25130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6pPr>
            <a:lvl7pPr marL="29702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7pPr>
            <a:lvl8pPr marL="34274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8pPr>
            <a:lvl9pPr marL="38846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9pPr>
          </a:lstStyle>
          <a:p>
            <a:pPr>
              <a:spcBef>
                <a:spcPct val="0"/>
              </a:spcBef>
              <a:defRPr/>
            </a:pPr>
            <a:fld id="{F0AC6F58-7DBD-40E1-878B-94ECD5E9BC8D}" type="slidenum">
              <a:rPr lang="en-US" altLang="en-US" smtClean="0">
                <a:solidFill>
                  <a:srgbClr val="000000"/>
                </a:solidFill>
              </a:rPr>
              <a:pPr>
                <a:spcBef>
                  <a:spcPct val="0"/>
                </a:spcBef>
                <a:defRPr/>
              </a:pPr>
              <a:t>24</a:t>
            </a:fld>
            <a:endParaRPr lang="en-US" altLang="en-US">
              <a:solidFill>
                <a:srgbClr val="000000"/>
              </a:solidFill>
            </a:endParaRPr>
          </a:p>
        </p:txBody>
      </p:sp>
      <p:sp>
        <p:nvSpPr>
          <p:cNvPr id="977923" name="Rectangle 2"/>
          <p:cNvSpPr>
            <a:spLocks noGrp="1" noRot="1" noChangeAspect="1" noChangeArrowheads="1" noTextEdit="1"/>
          </p:cNvSpPr>
          <p:nvPr>
            <p:ph type="sldImg"/>
          </p:nvPr>
        </p:nvSpPr>
        <p:spPr>
          <a:xfrm>
            <a:off x="1177925" y="696913"/>
            <a:ext cx="4649788" cy="3487737"/>
          </a:xfrm>
          <a:solidFill>
            <a:srgbClr val="FFFFFF"/>
          </a:solidFill>
          <a:ln/>
        </p:spPr>
      </p:sp>
      <p:sp>
        <p:nvSpPr>
          <p:cNvPr id="9779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b="1">
                <a:cs typeface="Times New Roman" pitchFamily="18" charset="0"/>
              </a:rPr>
              <a:t>Generators</a:t>
            </a:r>
            <a:r>
              <a:rPr lang="en-US" altLang="en-US">
                <a:cs typeface="Times New Roman" pitchFamily="18" charset="0"/>
              </a:rPr>
              <a:t>: Occupations that require people to initiate change, recognize opportunities and new possibilities, start projects, and to work with people in unstructured situations might thus be expected to contain a relatively high proportion of Generator (Quadrant I dominant) individuals. Typical occupations here would be the artistic and academic professions, marketing, personnel development roles like training and teaching, and other functions responsible for initiating change such as industrial engineering.</a:t>
            </a:r>
          </a:p>
          <a:p>
            <a:pPr eaLnBrk="1" hangingPunct="1"/>
            <a:endParaRPr lang="en-US" altLang="en-US"/>
          </a:p>
        </p:txBody>
      </p:sp>
    </p:spTree>
    <p:extLst>
      <p:ext uri="{BB962C8B-B14F-4D97-AF65-F5344CB8AC3E}">
        <p14:creationId xmlns:p14="http://schemas.microsoft.com/office/powerpoint/2010/main" val="3166397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42"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pitchFamily="18" charset="0"/>
                <a:ea typeface="ＭＳ Ｐゴシック" pitchFamily="34" charset="-128"/>
              </a:defRPr>
            </a:lvl1pPr>
            <a:lvl2pPr marL="741363" indent="-284163" defTabSz="928688" eaLnBrk="0" hangingPunct="0">
              <a:spcBef>
                <a:spcPct val="30000"/>
              </a:spcBef>
              <a:defRPr sz="1200">
                <a:solidFill>
                  <a:schemeClr val="tx1"/>
                </a:solidFill>
                <a:latin typeface="Times" pitchFamily="18" charset="0"/>
                <a:ea typeface="ＭＳ Ｐゴシック" pitchFamily="34" charset="-128"/>
              </a:defRPr>
            </a:lvl2pPr>
            <a:lvl3pPr marL="1141413" indent="-227013" defTabSz="928688" eaLnBrk="0" hangingPunct="0">
              <a:spcBef>
                <a:spcPct val="30000"/>
              </a:spcBef>
              <a:defRPr sz="1200">
                <a:solidFill>
                  <a:schemeClr val="tx1"/>
                </a:solidFill>
                <a:latin typeface="Times" pitchFamily="18" charset="0"/>
                <a:ea typeface="ＭＳ Ｐゴシック" pitchFamily="34" charset="-128"/>
              </a:defRPr>
            </a:lvl3pPr>
            <a:lvl4pPr marL="1598613" indent="-227013" defTabSz="928688" eaLnBrk="0" hangingPunct="0">
              <a:spcBef>
                <a:spcPct val="30000"/>
              </a:spcBef>
              <a:defRPr sz="1200">
                <a:solidFill>
                  <a:schemeClr val="tx1"/>
                </a:solidFill>
                <a:latin typeface="Times" pitchFamily="18" charset="0"/>
                <a:ea typeface="ＭＳ Ｐゴシック" pitchFamily="34" charset="-128"/>
              </a:defRPr>
            </a:lvl4pPr>
            <a:lvl5pPr marL="2055813" indent="-227013" defTabSz="928688" eaLnBrk="0" hangingPunct="0">
              <a:spcBef>
                <a:spcPct val="30000"/>
              </a:spcBef>
              <a:defRPr sz="1200">
                <a:solidFill>
                  <a:schemeClr val="tx1"/>
                </a:solidFill>
                <a:latin typeface="Times" pitchFamily="18" charset="0"/>
                <a:ea typeface="ＭＳ Ｐゴシック" pitchFamily="34" charset="-128"/>
              </a:defRPr>
            </a:lvl5pPr>
            <a:lvl6pPr marL="25130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6pPr>
            <a:lvl7pPr marL="29702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7pPr>
            <a:lvl8pPr marL="34274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8pPr>
            <a:lvl9pPr marL="38846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9pPr>
          </a:lstStyle>
          <a:p>
            <a:pPr>
              <a:spcBef>
                <a:spcPct val="0"/>
              </a:spcBef>
              <a:defRPr/>
            </a:pPr>
            <a:fld id="{47249356-4767-4A4B-916E-1B380EDBB479}" type="slidenum">
              <a:rPr lang="en-US" altLang="en-US" smtClean="0">
                <a:solidFill>
                  <a:srgbClr val="000000"/>
                </a:solidFill>
              </a:rPr>
              <a:pPr>
                <a:spcBef>
                  <a:spcPct val="0"/>
                </a:spcBef>
                <a:defRPr/>
              </a:pPr>
              <a:t>25</a:t>
            </a:fld>
            <a:endParaRPr lang="en-US" altLang="en-US">
              <a:solidFill>
                <a:srgbClr val="000000"/>
              </a:solidFill>
            </a:endParaRPr>
          </a:p>
        </p:txBody>
      </p:sp>
      <p:sp>
        <p:nvSpPr>
          <p:cNvPr id="978947" name="Rectangle 2"/>
          <p:cNvSpPr>
            <a:spLocks noGrp="1" noRot="1" noChangeAspect="1" noChangeArrowheads="1" noTextEdit="1"/>
          </p:cNvSpPr>
          <p:nvPr>
            <p:ph type="sldImg"/>
          </p:nvPr>
        </p:nvSpPr>
        <p:spPr>
          <a:xfrm>
            <a:off x="1177925" y="696913"/>
            <a:ext cx="4649788" cy="3487737"/>
          </a:xfrm>
          <a:solidFill>
            <a:srgbClr val="FFFFFF"/>
          </a:solidFill>
          <a:ln/>
        </p:spPr>
      </p:sp>
      <p:sp>
        <p:nvSpPr>
          <p:cNvPr id="97894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b="1">
                <a:cs typeface="Times New Roman" pitchFamily="18" charset="0"/>
              </a:rPr>
              <a:t>Conceptualizers</a:t>
            </a:r>
            <a:r>
              <a:rPr lang="en-US" altLang="en-US">
                <a:cs typeface="Times New Roman" pitchFamily="18" charset="0"/>
              </a:rPr>
              <a:t>: fields where defining problems, understanding situations, and creating direction and strategy are important, might be expected to contain a relatively high proportion of Conceptualizers such as: organizational development, strategic planning and research and development, market research, basic research, economics, physics and mathematics.</a:t>
            </a:r>
            <a:r>
              <a:rPr lang="en-US" altLang="en-US"/>
              <a:t> </a:t>
            </a:r>
          </a:p>
        </p:txBody>
      </p:sp>
    </p:spTree>
    <p:extLst>
      <p:ext uri="{BB962C8B-B14F-4D97-AF65-F5344CB8AC3E}">
        <p14:creationId xmlns:p14="http://schemas.microsoft.com/office/powerpoint/2010/main" val="3745745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066"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pitchFamily="18" charset="0"/>
                <a:ea typeface="ＭＳ Ｐゴシック" pitchFamily="34" charset="-128"/>
              </a:defRPr>
            </a:lvl1pPr>
            <a:lvl2pPr marL="741363" indent="-284163" defTabSz="928688" eaLnBrk="0" hangingPunct="0">
              <a:spcBef>
                <a:spcPct val="30000"/>
              </a:spcBef>
              <a:defRPr sz="1200">
                <a:solidFill>
                  <a:schemeClr val="tx1"/>
                </a:solidFill>
                <a:latin typeface="Times" pitchFamily="18" charset="0"/>
                <a:ea typeface="ＭＳ Ｐゴシック" pitchFamily="34" charset="-128"/>
              </a:defRPr>
            </a:lvl2pPr>
            <a:lvl3pPr marL="1141413" indent="-227013" defTabSz="928688" eaLnBrk="0" hangingPunct="0">
              <a:spcBef>
                <a:spcPct val="30000"/>
              </a:spcBef>
              <a:defRPr sz="1200">
                <a:solidFill>
                  <a:schemeClr val="tx1"/>
                </a:solidFill>
                <a:latin typeface="Times" pitchFamily="18" charset="0"/>
                <a:ea typeface="ＭＳ Ｐゴシック" pitchFamily="34" charset="-128"/>
              </a:defRPr>
            </a:lvl3pPr>
            <a:lvl4pPr marL="1598613" indent="-227013" defTabSz="928688" eaLnBrk="0" hangingPunct="0">
              <a:spcBef>
                <a:spcPct val="30000"/>
              </a:spcBef>
              <a:defRPr sz="1200">
                <a:solidFill>
                  <a:schemeClr val="tx1"/>
                </a:solidFill>
                <a:latin typeface="Times" pitchFamily="18" charset="0"/>
                <a:ea typeface="ＭＳ Ｐゴシック" pitchFamily="34" charset="-128"/>
              </a:defRPr>
            </a:lvl4pPr>
            <a:lvl5pPr marL="2055813" indent="-227013" defTabSz="928688" eaLnBrk="0" hangingPunct="0">
              <a:spcBef>
                <a:spcPct val="30000"/>
              </a:spcBef>
              <a:defRPr sz="1200">
                <a:solidFill>
                  <a:schemeClr val="tx1"/>
                </a:solidFill>
                <a:latin typeface="Times" pitchFamily="18" charset="0"/>
                <a:ea typeface="ＭＳ Ｐゴシック" pitchFamily="34" charset="-128"/>
              </a:defRPr>
            </a:lvl5pPr>
            <a:lvl6pPr marL="25130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6pPr>
            <a:lvl7pPr marL="29702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7pPr>
            <a:lvl8pPr marL="34274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8pPr>
            <a:lvl9pPr marL="38846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9pPr>
          </a:lstStyle>
          <a:p>
            <a:pPr>
              <a:spcBef>
                <a:spcPct val="0"/>
              </a:spcBef>
              <a:defRPr/>
            </a:pPr>
            <a:fld id="{ACE88B4C-B814-430D-BC24-4D00D1CA9D0C}" type="slidenum">
              <a:rPr lang="en-US" altLang="en-US" smtClean="0">
                <a:solidFill>
                  <a:srgbClr val="000000"/>
                </a:solidFill>
              </a:rPr>
              <a:pPr>
                <a:spcBef>
                  <a:spcPct val="0"/>
                </a:spcBef>
                <a:defRPr/>
              </a:pPr>
              <a:t>26</a:t>
            </a:fld>
            <a:endParaRPr lang="en-US" altLang="en-US">
              <a:solidFill>
                <a:srgbClr val="000000"/>
              </a:solidFill>
            </a:endParaRPr>
          </a:p>
        </p:txBody>
      </p:sp>
      <p:sp>
        <p:nvSpPr>
          <p:cNvPr id="979971" name="Rectangle 2"/>
          <p:cNvSpPr>
            <a:spLocks noGrp="1" noRot="1" noChangeAspect="1" noChangeArrowheads="1" noTextEdit="1"/>
          </p:cNvSpPr>
          <p:nvPr>
            <p:ph type="sldImg"/>
          </p:nvPr>
        </p:nvSpPr>
        <p:spPr>
          <a:xfrm>
            <a:off x="1177925" y="696913"/>
            <a:ext cx="4649788" cy="3487737"/>
          </a:xfrm>
          <a:solidFill>
            <a:srgbClr val="FFFFFF"/>
          </a:solidFill>
          <a:ln/>
        </p:spPr>
      </p:sp>
      <p:sp>
        <p:nvSpPr>
          <p:cNvPr id="9799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b="1">
                <a:cs typeface="Times New Roman" pitchFamily="18" charset="0"/>
              </a:rPr>
              <a:t>Optimizer</a:t>
            </a:r>
            <a:r>
              <a:rPr lang="en-US" altLang="en-US">
                <a:cs typeface="Times New Roman" pitchFamily="18" charset="0"/>
              </a:rPr>
              <a:t> activities involve solving problems with precision and evaluating and optimizing products and procedures. This should be characteristic of fields such as engineering, IT systems development, finance and accounting, and applied research.</a:t>
            </a:r>
          </a:p>
          <a:p>
            <a:pPr eaLnBrk="1" hangingPunct="1"/>
            <a:endParaRPr lang="en-US" altLang="en-US"/>
          </a:p>
        </p:txBody>
      </p:sp>
    </p:spTree>
    <p:extLst>
      <p:ext uri="{BB962C8B-B14F-4D97-AF65-F5344CB8AC3E}">
        <p14:creationId xmlns:p14="http://schemas.microsoft.com/office/powerpoint/2010/main" val="1804556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pitchFamily="18" charset="0"/>
                <a:ea typeface="ＭＳ Ｐゴシック" pitchFamily="34" charset="-128"/>
              </a:defRPr>
            </a:lvl1pPr>
            <a:lvl2pPr marL="741363" indent="-284163" defTabSz="928688" eaLnBrk="0" hangingPunct="0">
              <a:spcBef>
                <a:spcPct val="30000"/>
              </a:spcBef>
              <a:defRPr sz="1200">
                <a:solidFill>
                  <a:schemeClr val="tx1"/>
                </a:solidFill>
                <a:latin typeface="Times" pitchFamily="18" charset="0"/>
                <a:ea typeface="ＭＳ Ｐゴシック" pitchFamily="34" charset="-128"/>
              </a:defRPr>
            </a:lvl2pPr>
            <a:lvl3pPr marL="1141413" indent="-227013" defTabSz="928688" eaLnBrk="0" hangingPunct="0">
              <a:spcBef>
                <a:spcPct val="30000"/>
              </a:spcBef>
              <a:defRPr sz="1200">
                <a:solidFill>
                  <a:schemeClr val="tx1"/>
                </a:solidFill>
                <a:latin typeface="Times" pitchFamily="18" charset="0"/>
                <a:ea typeface="ＭＳ Ｐゴシック" pitchFamily="34" charset="-128"/>
              </a:defRPr>
            </a:lvl3pPr>
            <a:lvl4pPr marL="1598613" indent="-227013" defTabSz="928688" eaLnBrk="0" hangingPunct="0">
              <a:spcBef>
                <a:spcPct val="30000"/>
              </a:spcBef>
              <a:defRPr sz="1200">
                <a:solidFill>
                  <a:schemeClr val="tx1"/>
                </a:solidFill>
                <a:latin typeface="Times" pitchFamily="18" charset="0"/>
                <a:ea typeface="ＭＳ Ｐゴシック" pitchFamily="34" charset="-128"/>
              </a:defRPr>
            </a:lvl4pPr>
            <a:lvl5pPr marL="2055813" indent="-227013" defTabSz="928688" eaLnBrk="0" hangingPunct="0">
              <a:spcBef>
                <a:spcPct val="30000"/>
              </a:spcBef>
              <a:defRPr sz="1200">
                <a:solidFill>
                  <a:schemeClr val="tx1"/>
                </a:solidFill>
                <a:latin typeface="Times" pitchFamily="18" charset="0"/>
                <a:ea typeface="ＭＳ Ｐゴシック" pitchFamily="34" charset="-128"/>
              </a:defRPr>
            </a:lvl5pPr>
            <a:lvl6pPr marL="25130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6pPr>
            <a:lvl7pPr marL="29702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7pPr>
            <a:lvl8pPr marL="34274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8pPr>
            <a:lvl9pPr marL="38846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9pPr>
          </a:lstStyle>
          <a:p>
            <a:pPr>
              <a:spcBef>
                <a:spcPct val="0"/>
              </a:spcBef>
              <a:defRPr/>
            </a:pPr>
            <a:fld id="{28D32C1B-1F7F-43E4-8756-2F79AACA3928}" type="slidenum">
              <a:rPr lang="en-US" altLang="en-US" smtClean="0">
                <a:solidFill>
                  <a:srgbClr val="000000"/>
                </a:solidFill>
              </a:rPr>
              <a:pPr>
                <a:spcBef>
                  <a:spcPct val="0"/>
                </a:spcBef>
                <a:defRPr/>
              </a:pPr>
              <a:t>27</a:t>
            </a:fld>
            <a:endParaRPr lang="en-US" altLang="en-US">
              <a:solidFill>
                <a:srgbClr val="000000"/>
              </a:solidFill>
            </a:endParaRPr>
          </a:p>
        </p:txBody>
      </p:sp>
      <p:sp>
        <p:nvSpPr>
          <p:cNvPr id="980995" name="Rectangle 2"/>
          <p:cNvSpPr>
            <a:spLocks noGrp="1" noRot="1" noChangeAspect="1" noChangeArrowheads="1" noTextEdit="1"/>
          </p:cNvSpPr>
          <p:nvPr>
            <p:ph type="sldImg"/>
          </p:nvPr>
        </p:nvSpPr>
        <p:spPr>
          <a:xfrm>
            <a:off x="1177925" y="696913"/>
            <a:ext cx="4649788" cy="3487737"/>
          </a:xfrm>
          <a:solidFill>
            <a:srgbClr val="FFFFFF"/>
          </a:solidFill>
          <a:ln/>
        </p:spPr>
      </p:sp>
      <p:sp>
        <p:nvSpPr>
          <p:cNvPr id="9809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b="1">
                <a:cs typeface="Times New Roman" pitchFamily="18" charset="0"/>
              </a:rPr>
              <a:t>Implementer</a:t>
            </a:r>
            <a:r>
              <a:rPr lang="en-US" altLang="en-US">
                <a:cs typeface="Times New Roman" pitchFamily="18" charset="0"/>
              </a:rPr>
              <a:t> fields of endeavor would likely emphasize shorter-term implementation work, for example sales, logistics, manufacturing production, secretarial or administrative support, and project management.</a:t>
            </a:r>
          </a:p>
        </p:txBody>
      </p:sp>
    </p:spTree>
    <p:extLst>
      <p:ext uri="{BB962C8B-B14F-4D97-AF65-F5344CB8AC3E}">
        <p14:creationId xmlns:p14="http://schemas.microsoft.com/office/powerpoint/2010/main" val="2736720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Rectangle 2"/>
          <p:cNvSpPr>
            <a:spLocks noGrp="1" noRot="1" noChangeAspect="1" noChangeArrowheads="1" noTextEdit="1"/>
          </p:cNvSpPr>
          <p:nvPr>
            <p:ph type="sldImg"/>
          </p:nvPr>
        </p:nvSpPr>
        <p:spPr>
          <a:ln/>
        </p:spPr>
      </p:sp>
      <p:sp>
        <p:nvSpPr>
          <p:cNvPr id="914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73307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018" name="Slide Image Placeholder 1"/>
          <p:cNvSpPr>
            <a:spLocks noGrp="1" noRot="1" noChangeAspect="1" noTextEdit="1"/>
          </p:cNvSpPr>
          <p:nvPr>
            <p:ph type="sldImg"/>
          </p:nvPr>
        </p:nvSpPr>
        <p:spPr>
          <a:ln/>
        </p:spPr>
      </p:sp>
      <p:sp>
        <p:nvSpPr>
          <p:cNvPr id="9820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CA" altLang="en-US"/>
          </a:p>
        </p:txBody>
      </p:sp>
      <p:sp>
        <p:nvSpPr>
          <p:cNvPr id="982020" name="Slide Number Placeholder 3"/>
          <p:cNvSpPr txBox="1">
            <a:spLocks noGrp="1"/>
          </p:cNvSpPr>
          <p:nvPr/>
        </p:nvSpPr>
        <p:spPr bwMode="auto">
          <a:xfrm>
            <a:off x="3968750" y="8831263"/>
            <a:ext cx="3035300"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084" tIns="46542" rIns="93084" bIns="46542" anchor="b"/>
          <a:lstStyle>
            <a:lvl1pPr defTabSz="931863" eaLnBrk="0" hangingPunct="0">
              <a:spcBef>
                <a:spcPct val="30000"/>
              </a:spcBef>
              <a:defRPr sz="1200">
                <a:solidFill>
                  <a:schemeClr val="tx1"/>
                </a:solidFill>
                <a:latin typeface="Times" pitchFamily="18" charset="0"/>
                <a:ea typeface="MS PGothic" pitchFamily="34" charset="-128"/>
              </a:defRPr>
            </a:lvl1pPr>
            <a:lvl2pPr marL="742950" indent="-285750" defTabSz="931863" eaLnBrk="0" hangingPunct="0">
              <a:spcBef>
                <a:spcPct val="30000"/>
              </a:spcBef>
              <a:defRPr sz="1200">
                <a:solidFill>
                  <a:schemeClr val="tx1"/>
                </a:solidFill>
                <a:latin typeface="Times" pitchFamily="18" charset="0"/>
                <a:ea typeface="MS PGothic" pitchFamily="34" charset="-128"/>
              </a:defRPr>
            </a:lvl2pPr>
            <a:lvl3pPr marL="1143000" indent="-228600" defTabSz="931863" eaLnBrk="0" hangingPunct="0">
              <a:spcBef>
                <a:spcPct val="30000"/>
              </a:spcBef>
              <a:defRPr sz="1200">
                <a:solidFill>
                  <a:schemeClr val="tx1"/>
                </a:solidFill>
                <a:latin typeface="Times" pitchFamily="18" charset="0"/>
                <a:ea typeface="MS PGothic" pitchFamily="34" charset="-128"/>
              </a:defRPr>
            </a:lvl3pPr>
            <a:lvl4pPr marL="1600200" indent="-228600" defTabSz="931863" eaLnBrk="0" hangingPunct="0">
              <a:spcBef>
                <a:spcPct val="30000"/>
              </a:spcBef>
              <a:defRPr sz="1200">
                <a:solidFill>
                  <a:schemeClr val="tx1"/>
                </a:solidFill>
                <a:latin typeface="Times" pitchFamily="18" charset="0"/>
                <a:ea typeface="MS PGothic" pitchFamily="34" charset="-128"/>
              </a:defRPr>
            </a:lvl4pPr>
            <a:lvl5pPr marL="2057400" indent="-228600" defTabSz="931863" eaLnBrk="0" hangingPunct="0">
              <a:spcBef>
                <a:spcPct val="30000"/>
              </a:spcBef>
              <a:defRPr sz="1200">
                <a:solidFill>
                  <a:schemeClr val="tx1"/>
                </a:solidFill>
                <a:latin typeface="Times" pitchFamily="18" charset="0"/>
                <a:ea typeface="MS PGothic" pitchFamily="34" charset="-128"/>
              </a:defRPr>
            </a:lvl5pPr>
            <a:lvl6pPr marL="2514600" indent="-228600" defTabSz="931863" eaLnBrk="0" fontAlgn="base" hangingPunct="0">
              <a:spcBef>
                <a:spcPct val="30000"/>
              </a:spcBef>
              <a:spcAft>
                <a:spcPct val="0"/>
              </a:spcAft>
              <a:defRPr sz="1200">
                <a:solidFill>
                  <a:schemeClr val="tx1"/>
                </a:solidFill>
                <a:latin typeface="Times" pitchFamily="18" charset="0"/>
                <a:ea typeface="MS PGothic" pitchFamily="34" charset="-128"/>
              </a:defRPr>
            </a:lvl6pPr>
            <a:lvl7pPr marL="2971800" indent="-228600" defTabSz="931863" eaLnBrk="0" fontAlgn="base" hangingPunct="0">
              <a:spcBef>
                <a:spcPct val="30000"/>
              </a:spcBef>
              <a:spcAft>
                <a:spcPct val="0"/>
              </a:spcAft>
              <a:defRPr sz="1200">
                <a:solidFill>
                  <a:schemeClr val="tx1"/>
                </a:solidFill>
                <a:latin typeface="Times" pitchFamily="18" charset="0"/>
                <a:ea typeface="MS PGothic" pitchFamily="34" charset="-128"/>
              </a:defRPr>
            </a:lvl7pPr>
            <a:lvl8pPr marL="3429000" indent="-228600" defTabSz="931863" eaLnBrk="0" fontAlgn="base" hangingPunct="0">
              <a:spcBef>
                <a:spcPct val="30000"/>
              </a:spcBef>
              <a:spcAft>
                <a:spcPct val="0"/>
              </a:spcAft>
              <a:defRPr sz="1200">
                <a:solidFill>
                  <a:schemeClr val="tx1"/>
                </a:solidFill>
                <a:latin typeface="Times" pitchFamily="18" charset="0"/>
                <a:ea typeface="MS PGothic" pitchFamily="34" charset="-128"/>
              </a:defRPr>
            </a:lvl8pPr>
            <a:lvl9pPr marL="3886200" indent="-228600" defTabSz="931863" eaLnBrk="0" fontAlgn="base" hangingPunct="0">
              <a:spcBef>
                <a:spcPct val="30000"/>
              </a:spcBef>
              <a:spcAft>
                <a:spcPct val="0"/>
              </a:spcAft>
              <a:defRPr sz="1200">
                <a:solidFill>
                  <a:schemeClr val="tx1"/>
                </a:solidFill>
                <a:latin typeface="Times" pitchFamily="18" charset="0"/>
                <a:ea typeface="MS PGothic" pitchFamily="34" charset="-128"/>
              </a:defRPr>
            </a:lvl9pPr>
          </a:lstStyle>
          <a:p>
            <a:pPr algn="r">
              <a:spcBef>
                <a:spcPct val="0"/>
              </a:spcBef>
            </a:pPr>
            <a:fld id="{D01D9DBE-830C-4B7F-9AF4-8098EEB15C34}" type="slidenum">
              <a:rPr lang="en-US" altLang="en-US">
                <a:solidFill>
                  <a:srgbClr val="000000"/>
                </a:solidFill>
                <a:cs typeface="Arial" pitchFamily="34" charset="0"/>
              </a:rPr>
              <a:pPr algn="r">
                <a:spcBef>
                  <a:spcPct val="0"/>
                </a:spcBef>
              </a:pPr>
              <a:t>29</a:t>
            </a:fld>
            <a:endParaRPr lang="en-US" altLang="en-US">
              <a:solidFill>
                <a:srgbClr val="000000"/>
              </a:solidFill>
              <a:cs typeface="Arial" pitchFamily="34" charset="0"/>
            </a:endParaRPr>
          </a:p>
        </p:txBody>
      </p:sp>
    </p:spTree>
    <p:extLst>
      <p:ext uri="{BB962C8B-B14F-4D97-AF65-F5344CB8AC3E}">
        <p14:creationId xmlns:p14="http://schemas.microsoft.com/office/powerpoint/2010/main" val="3952300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pitchFamily="18" charset="0"/>
                <a:ea typeface="ＭＳ Ｐゴシック" pitchFamily="34" charset="-128"/>
              </a:defRPr>
            </a:lvl1pPr>
            <a:lvl2pPr marL="741363" indent="-284163" defTabSz="928688" eaLnBrk="0" hangingPunct="0">
              <a:spcBef>
                <a:spcPct val="30000"/>
              </a:spcBef>
              <a:defRPr sz="1200">
                <a:solidFill>
                  <a:schemeClr val="tx1"/>
                </a:solidFill>
                <a:latin typeface="Times" pitchFamily="18" charset="0"/>
                <a:ea typeface="ＭＳ Ｐゴシック" pitchFamily="34" charset="-128"/>
              </a:defRPr>
            </a:lvl2pPr>
            <a:lvl3pPr marL="1141413" indent="-227013" defTabSz="928688" eaLnBrk="0" hangingPunct="0">
              <a:spcBef>
                <a:spcPct val="30000"/>
              </a:spcBef>
              <a:defRPr sz="1200">
                <a:solidFill>
                  <a:schemeClr val="tx1"/>
                </a:solidFill>
                <a:latin typeface="Times" pitchFamily="18" charset="0"/>
                <a:ea typeface="ＭＳ Ｐゴシック" pitchFamily="34" charset="-128"/>
              </a:defRPr>
            </a:lvl3pPr>
            <a:lvl4pPr marL="1598613" indent="-227013" defTabSz="928688" eaLnBrk="0" hangingPunct="0">
              <a:spcBef>
                <a:spcPct val="30000"/>
              </a:spcBef>
              <a:defRPr sz="1200">
                <a:solidFill>
                  <a:schemeClr val="tx1"/>
                </a:solidFill>
                <a:latin typeface="Times" pitchFamily="18" charset="0"/>
                <a:ea typeface="ＭＳ Ｐゴシック" pitchFamily="34" charset="-128"/>
              </a:defRPr>
            </a:lvl4pPr>
            <a:lvl5pPr marL="2055813" indent="-227013" defTabSz="928688" eaLnBrk="0" hangingPunct="0">
              <a:spcBef>
                <a:spcPct val="30000"/>
              </a:spcBef>
              <a:defRPr sz="1200">
                <a:solidFill>
                  <a:schemeClr val="tx1"/>
                </a:solidFill>
                <a:latin typeface="Times" pitchFamily="18" charset="0"/>
                <a:ea typeface="ＭＳ Ｐゴシック" pitchFamily="34" charset="-128"/>
              </a:defRPr>
            </a:lvl5pPr>
            <a:lvl6pPr marL="25130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6pPr>
            <a:lvl7pPr marL="29702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7pPr>
            <a:lvl8pPr marL="34274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8pPr>
            <a:lvl9pPr marL="38846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9pPr>
          </a:lstStyle>
          <a:p>
            <a:pPr>
              <a:spcBef>
                <a:spcPct val="0"/>
              </a:spcBef>
              <a:defRPr/>
            </a:pPr>
            <a:fld id="{FBCB0135-F655-43DB-A64F-EA9A8ABAFDA8}" type="slidenum">
              <a:rPr lang="en-US" altLang="en-US" smtClean="0">
                <a:solidFill>
                  <a:srgbClr val="000000"/>
                </a:solidFill>
              </a:rPr>
              <a:pPr>
                <a:spcBef>
                  <a:spcPct val="0"/>
                </a:spcBef>
                <a:defRPr/>
              </a:pPr>
              <a:t>30</a:t>
            </a:fld>
            <a:endParaRPr lang="en-US" altLang="en-US">
              <a:solidFill>
                <a:srgbClr val="000000"/>
              </a:solidFill>
            </a:endParaRPr>
          </a:p>
        </p:txBody>
      </p:sp>
      <p:sp>
        <p:nvSpPr>
          <p:cNvPr id="983043" name="Rectangle 2"/>
          <p:cNvSpPr>
            <a:spLocks noGrp="1" noRot="1" noChangeAspect="1" noChangeArrowheads="1" noTextEdit="1"/>
          </p:cNvSpPr>
          <p:nvPr>
            <p:ph type="sldImg"/>
          </p:nvPr>
        </p:nvSpPr>
        <p:spPr>
          <a:xfrm>
            <a:off x="1177925" y="696913"/>
            <a:ext cx="4649788" cy="3487737"/>
          </a:xfrm>
          <a:solidFill>
            <a:srgbClr val="FFFFFF"/>
          </a:solidFill>
          <a:ln/>
        </p:spPr>
      </p:sp>
      <p:sp>
        <p:nvSpPr>
          <p:cNvPr id="9830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cs typeface="Times New Roman" pitchFamily="18" charset="0"/>
              </a:rPr>
              <a:t>These organizations may be overloaded with Implementers and Optimizers. Rushing to solve problems, these organizations will find themselves constantly re-working failed solutions without pausing long enough to do adequate problem finding and fact finding.</a:t>
            </a:r>
          </a:p>
          <a:p>
            <a:pPr eaLnBrk="1" hangingPunct="1"/>
            <a:endParaRPr lang="en-US" altLang="en-US"/>
          </a:p>
        </p:txBody>
      </p:sp>
    </p:spTree>
    <p:extLst>
      <p:ext uri="{BB962C8B-B14F-4D97-AF65-F5344CB8AC3E}">
        <p14:creationId xmlns:p14="http://schemas.microsoft.com/office/powerpoint/2010/main" val="3385820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pitchFamily="18" charset="0"/>
                <a:ea typeface="ＭＳ Ｐゴシック" pitchFamily="34" charset="-128"/>
              </a:defRPr>
            </a:lvl1pPr>
            <a:lvl2pPr marL="741363" indent="-284163" defTabSz="928688" eaLnBrk="0" hangingPunct="0">
              <a:spcBef>
                <a:spcPct val="30000"/>
              </a:spcBef>
              <a:defRPr sz="1200">
                <a:solidFill>
                  <a:schemeClr val="tx1"/>
                </a:solidFill>
                <a:latin typeface="Times" pitchFamily="18" charset="0"/>
                <a:ea typeface="ＭＳ Ｐゴシック" pitchFamily="34" charset="-128"/>
              </a:defRPr>
            </a:lvl2pPr>
            <a:lvl3pPr marL="1141413" indent="-227013" defTabSz="928688" eaLnBrk="0" hangingPunct="0">
              <a:spcBef>
                <a:spcPct val="30000"/>
              </a:spcBef>
              <a:defRPr sz="1200">
                <a:solidFill>
                  <a:schemeClr val="tx1"/>
                </a:solidFill>
                <a:latin typeface="Times" pitchFamily="18" charset="0"/>
                <a:ea typeface="ＭＳ Ｐゴシック" pitchFamily="34" charset="-128"/>
              </a:defRPr>
            </a:lvl3pPr>
            <a:lvl4pPr marL="1598613" indent="-227013" defTabSz="928688" eaLnBrk="0" hangingPunct="0">
              <a:spcBef>
                <a:spcPct val="30000"/>
              </a:spcBef>
              <a:defRPr sz="1200">
                <a:solidFill>
                  <a:schemeClr val="tx1"/>
                </a:solidFill>
                <a:latin typeface="Times" pitchFamily="18" charset="0"/>
                <a:ea typeface="ＭＳ Ｐゴシック" pitchFamily="34" charset="-128"/>
              </a:defRPr>
            </a:lvl4pPr>
            <a:lvl5pPr marL="2055813" indent="-227013" defTabSz="928688" eaLnBrk="0" hangingPunct="0">
              <a:spcBef>
                <a:spcPct val="30000"/>
              </a:spcBef>
              <a:defRPr sz="1200">
                <a:solidFill>
                  <a:schemeClr val="tx1"/>
                </a:solidFill>
                <a:latin typeface="Times" pitchFamily="18" charset="0"/>
                <a:ea typeface="ＭＳ Ｐゴシック" pitchFamily="34" charset="-128"/>
              </a:defRPr>
            </a:lvl5pPr>
            <a:lvl6pPr marL="25130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6pPr>
            <a:lvl7pPr marL="29702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7pPr>
            <a:lvl8pPr marL="34274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8pPr>
            <a:lvl9pPr marL="38846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9pPr>
          </a:lstStyle>
          <a:p>
            <a:pPr>
              <a:spcBef>
                <a:spcPct val="0"/>
              </a:spcBef>
              <a:defRPr/>
            </a:pPr>
            <a:fld id="{B20C2667-1612-4830-9859-4DED9AF6FD64}" type="slidenum">
              <a:rPr lang="en-US" altLang="en-US" smtClean="0">
                <a:solidFill>
                  <a:srgbClr val="000000"/>
                </a:solidFill>
              </a:rPr>
              <a:pPr>
                <a:spcBef>
                  <a:spcPct val="0"/>
                </a:spcBef>
                <a:defRPr/>
              </a:pPr>
              <a:t>31</a:t>
            </a:fld>
            <a:endParaRPr lang="en-US" altLang="en-US">
              <a:solidFill>
                <a:srgbClr val="000000"/>
              </a:solidFill>
            </a:endParaRPr>
          </a:p>
        </p:txBody>
      </p:sp>
      <p:sp>
        <p:nvSpPr>
          <p:cNvPr id="984067" name="Rectangle 2"/>
          <p:cNvSpPr>
            <a:spLocks noGrp="1" noRot="1" noChangeAspect="1" noChangeArrowheads="1" noTextEdit="1"/>
          </p:cNvSpPr>
          <p:nvPr>
            <p:ph type="sldImg"/>
          </p:nvPr>
        </p:nvSpPr>
        <p:spPr>
          <a:xfrm>
            <a:off x="1177925" y="696913"/>
            <a:ext cx="4649788" cy="3487737"/>
          </a:xfrm>
          <a:solidFill>
            <a:srgbClr val="FFFFFF"/>
          </a:solidFill>
          <a:ln/>
        </p:spPr>
      </p:sp>
      <p:sp>
        <p:nvSpPr>
          <p:cNvPr id="9840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cs typeface="Times New Roman" pitchFamily="18" charset="0"/>
              </a:rPr>
              <a:t>Organizations like these may be overloaded with Generators and Conceptualizers. They likely develop great solutions to good problems but they are rarely carried to conclusion. There are many examples of companies that left a great idea on the </a:t>
            </a:r>
            <a:r>
              <a:rPr lang="ja-JP" altLang="en-US">
                <a:cs typeface="Times New Roman" pitchFamily="18" charset="0"/>
              </a:rPr>
              <a:t>‘</a:t>
            </a:r>
            <a:r>
              <a:rPr lang="en-US" altLang="ja-JP">
                <a:cs typeface="Times New Roman" pitchFamily="18" charset="0"/>
              </a:rPr>
              <a:t>drawing board</a:t>
            </a:r>
            <a:r>
              <a:rPr lang="ja-JP" altLang="en-US">
                <a:cs typeface="Times New Roman" pitchFamily="18" charset="0"/>
              </a:rPr>
              <a:t>’</a:t>
            </a:r>
            <a:r>
              <a:rPr lang="en-US" altLang="ja-JP">
                <a:cs typeface="Times New Roman" pitchFamily="18" charset="0"/>
              </a:rPr>
              <a:t>, and I</a:t>
            </a:r>
            <a:r>
              <a:rPr lang="ja-JP" altLang="en-US">
                <a:cs typeface="Times New Roman" pitchFamily="18" charset="0"/>
              </a:rPr>
              <a:t>’</a:t>
            </a:r>
            <a:r>
              <a:rPr lang="en-US" altLang="ja-JP">
                <a:cs typeface="Times New Roman" pitchFamily="18" charset="0"/>
              </a:rPr>
              <a:t>m sure if we tried we could write up a long list of examples.</a:t>
            </a:r>
          </a:p>
          <a:p>
            <a:pPr eaLnBrk="1" hangingPunct="1"/>
            <a:endParaRPr lang="en-US" altLang="en-US"/>
          </a:p>
        </p:txBody>
      </p:sp>
    </p:spTree>
    <p:extLst>
      <p:ext uri="{BB962C8B-B14F-4D97-AF65-F5344CB8AC3E}">
        <p14:creationId xmlns:p14="http://schemas.microsoft.com/office/powerpoint/2010/main" val="1351782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Slide Image Placeholder 1"/>
          <p:cNvSpPr>
            <a:spLocks noGrp="1" noRot="1" noChangeAspect="1" noTextEdit="1"/>
          </p:cNvSpPr>
          <p:nvPr>
            <p:ph type="sldImg"/>
          </p:nvPr>
        </p:nvSpPr>
        <p:spPr>
          <a:ln/>
        </p:spPr>
      </p:sp>
      <p:sp>
        <p:nvSpPr>
          <p:cNvPr id="9850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CA" altLang="en-US"/>
          </a:p>
        </p:txBody>
      </p:sp>
      <p:sp>
        <p:nvSpPr>
          <p:cNvPr id="985092" name="Slide Number Placeholder 3"/>
          <p:cNvSpPr txBox="1">
            <a:spLocks noGrp="1"/>
          </p:cNvSpPr>
          <p:nvPr/>
        </p:nvSpPr>
        <p:spPr bwMode="auto">
          <a:xfrm>
            <a:off x="3968750" y="8831263"/>
            <a:ext cx="3035300"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02" tIns="46551" rIns="93102" bIns="46551" anchor="b"/>
          <a:lstStyle>
            <a:lvl1pPr defTabSz="966788" eaLnBrk="0" hangingPunct="0">
              <a:spcBef>
                <a:spcPct val="30000"/>
              </a:spcBef>
              <a:defRPr sz="1200">
                <a:solidFill>
                  <a:schemeClr val="tx1"/>
                </a:solidFill>
                <a:latin typeface="Times" pitchFamily="18" charset="0"/>
                <a:ea typeface="MS PGothic" pitchFamily="34" charset="-128"/>
              </a:defRPr>
            </a:lvl1pPr>
            <a:lvl2pPr marL="742950" indent="-285750" defTabSz="966788" eaLnBrk="0" hangingPunct="0">
              <a:spcBef>
                <a:spcPct val="30000"/>
              </a:spcBef>
              <a:defRPr sz="1200">
                <a:solidFill>
                  <a:schemeClr val="tx1"/>
                </a:solidFill>
                <a:latin typeface="Times" pitchFamily="18" charset="0"/>
                <a:ea typeface="MS PGothic" pitchFamily="34" charset="-128"/>
              </a:defRPr>
            </a:lvl2pPr>
            <a:lvl3pPr marL="1143000" indent="-228600" defTabSz="966788" eaLnBrk="0" hangingPunct="0">
              <a:spcBef>
                <a:spcPct val="30000"/>
              </a:spcBef>
              <a:defRPr sz="1200">
                <a:solidFill>
                  <a:schemeClr val="tx1"/>
                </a:solidFill>
                <a:latin typeface="Times" pitchFamily="18" charset="0"/>
                <a:ea typeface="MS PGothic" pitchFamily="34" charset="-128"/>
              </a:defRPr>
            </a:lvl3pPr>
            <a:lvl4pPr marL="1600200" indent="-228600" defTabSz="966788" eaLnBrk="0" hangingPunct="0">
              <a:spcBef>
                <a:spcPct val="30000"/>
              </a:spcBef>
              <a:defRPr sz="1200">
                <a:solidFill>
                  <a:schemeClr val="tx1"/>
                </a:solidFill>
                <a:latin typeface="Times" pitchFamily="18" charset="0"/>
                <a:ea typeface="MS PGothic" pitchFamily="34" charset="-128"/>
              </a:defRPr>
            </a:lvl4pPr>
            <a:lvl5pPr marL="2057400" indent="-228600" defTabSz="966788" eaLnBrk="0" hangingPunct="0">
              <a:spcBef>
                <a:spcPct val="30000"/>
              </a:spcBef>
              <a:defRPr sz="1200">
                <a:solidFill>
                  <a:schemeClr val="tx1"/>
                </a:solidFill>
                <a:latin typeface="Times" pitchFamily="18" charset="0"/>
                <a:ea typeface="MS PGothic" pitchFamily="34" charset="-128"/>
              </a:defRPr>
            </a:lvl5pPr>
            <a:lvl6pPr marL="2514600" indent="-228600" defTabSz="966788" eaLnBrk="0" fontAlgn="base" hangingPunct="0">
              <a:spcBef>
                <a:spcPct val="30000"/>
              </a:spcBef>
              <a:spcAft>
                <a:spcPct val="0"/>
              </a:spcAft>
              <a:defRPr sz="1200">
                <a:solidFill>
                  <a:schemeClr val="tx1"/>
                </a:solidFill>
                <a:latin typeface="Times" pitchFamily="18" charset="0"/>
                <a:ea typeface="MS PGothic" pitchFamily="34" charset="-128"/>
              </a:defRPr>
            </a:lvl6pPr>
            <a:lvl7pPr marL="2971800" indent="-228600" defTabSz="966788" eaLnBrk="0" fontAlgn="base" hangingPunct="0">
              <a:spcBef>
                <a:spcPct val="30000"/>
              </a:spcBef>
              <a:spcAft>
                <a:spcPct val="0"/>
              </a:spcAft>
              <a:defRPr sz="1200">
                <a:solidFill>
                  <a:schemeClr val="tx1"/>
                </a:solidFill>
                <a:latin typeface="Times" pitchFamily="18" charset="0"/>
                <a:ea typeface="MS PGothic" pitchFamily="34" charset="-128"/>
              </a:defRPr>
            </a:lvl7pPr>
            <a:lvl8pPr marL="3429000" indent="-228600" defTabSz="966788" eaLnBrk="0" fontAlgn="base" hangingPunct="0">
              <a:spcBef>
                <a:spcPct val="30000"/>
              </a:spcBef>
              <a:spcAft>
                <a:spcPct val="0"/>
              </a:spcAft>
              <a:defRPr sz="1200">
                <a:solidFill>
                  <a:schemeClr val="tx1"/>
                </a:solidFill>
                <a:latin typeface="Times" pitchFamily="18" charset="0"/>
                <a:ea typeface="MS PGothic" pitchFamily="34" charset="-128"/>
              </a:defRPr>
            </a:lvl8pPr>
            <a:lvl9pPr marL="3886200" indent="-228600" defTabSz="966788" eaLnBrk="0" fontAlgn="base" hangingPunct="0">
              <a:spcBef>
                <a:spcPct val="30000"/>
              </a:spcBef>
              <a:spcAft>
                <a:spcPct val="0"/>
              </a:spcAft>
              <a:defRPr sz="1200">
                <a:solidFill>
                  <a:schemeClr val="tx1"/>
                </a:solidFill>
                <a:latin typeface="Times" pitchFamily="18" charset="0"/>
                <a:ea typeface="MS PGothic" pitchFamily="34" charset="-128"/>
              </a:defRPr>
            </a:lvl9pPr>
          </a:lstStyle>
          <a:p>
            <a:pPr eaLnBrk="1" hangingPunct="1">
              <a:spcBef>
                <a:spcPct val="0"/>
              </a:spcBef>
            </a:pPr>
            <a:fld id="{5C84CD3C-7331-4B59-8B3C-BB54C25808EA}" type="slidenum">
              <a:rPr lang="en-US" altLang="en-US">
                <a:solidFill>
                  <a:srgbClr val="000000"/>
                </a:solidFill>
                <a:cs typeface="Arial" pitchFamily="34" charset="0"/>
              </a:rPr>
              <a:pPr eaLnBrk="1" hangingPunct="1">
                <a:spcBef>
                  <a:spcPct val="0"/>
                </a:spcBef>
              </a:pPr>
              <a:t>33</a:t>
            </a:fld>
            <a:endParaRPr lang="en-US" altLang="en-US">
              <a:solidFill>
                <a:srgbClr val="000000"/>
              </a:solidFill>
              <a:cs typeface="Arial" pitchFamily="34" charset="0"/>
            </a:endParaRPr>
          </a:p>
        </p:txBody>
      </p:sp>
    </p:spTree>
    <p:extLst>
      <p:ext uri="{BB962C8B-B14F-4D97-AF65-F5344CB8AC3E}">
        <p14:creationId xmlns:p14="http://schemas.microsoft.com/office/powerpoint/2010/main" val="2335147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Slide Image Placeholder 1"/>
          <p:cNvSpPr>
            <a:spLocks noGrp="1" noRot="1" noChangeAspect="1" noTextEdit="1"/>
          </p:cNvSpPr>
          <p:nvPr>
            <p:ph type="sldImg"/>
          </p:nvPr>
        </p:nvSpPr>
        <p:spPr>
          <a:ln/>
        </p:spPr>
      </p:sp>
      <p:sp>
        <p:nvSpPr>
          <p:cNvPr id="9861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CA" altLang="en-US"/>
          </a:p>
        </p:txBody>
      </p:sp>
      <p:sp>
        <p:nvSpPr>
          <p:cNvPr id="986116" name="Slide Number Placeholder 3"/>
          <p:cNvSpPr txBox="1">
            <a:spLocks noGrp="1"/>
          </p:cNvSpPr>
          <p:nvPr/>
        </p:nvSpPr>
        <p:spPr bwMode="auto">
          <a:xfrm>
            <a:off x="3968750" y="8831263"/>
            <a:ext cx="3035300"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02" tIns="46551" rIns="93102" bIns="46551" anchor="b"/>
          <a:lstStyle>
            <a:lvl1pPr defTabSz="966788" eaLnBrk="0" hangingPunct="0">
              <a:spcBef>
                <a:spcPct val="30000"/>
              </a:spcBef>
              <a:defRPr sz="1200">
                <a:solidFill>
                  <a:schemeClr val="tx1"/>
                </a:solidFill>
                <a:latin typeface="Times" pitchFamily="18" charset="0"/>
                <a:ea typeface="MS PGothic" pitchFamily="34" charset="-128"/>
              </a:defRPr>
            </a:lvl1pPr>
            <a:lvl2pPr marL="742950" indent="-285750" defTabSz="966788" eaLnBrk="0" hangingPunct="0">
              <a:spcBef>
                <a:spcPct val="30000"/>
              </a:spcBef>
              <a:defRPr sz="1200">
                <a:solidFill>
                  <a:schemeClr val="tx1"/>
                </a:solidFill>
                <a:latin typeface="Times" pitchFamily="18" charset="0"/>
                <a:ea typeface="MS PGothic" pitchFamily="34" charset="-128"/>
              </a:defRPr>
            </a:lvl2pPr>
            <a:lvl3pPr marL="1143000" indent="-228600" defTabSz="966788" eaLnBrk="0" hangingPunct="0">
              <a:spcBef>
                <a:spcPct val="30000"/>
              </a:spcBef>
              <a:defRPr sz="1200">
                <a:solidFill>
                  <a:schemeClr val="tx1"/>
                </a:solidFill>
                <a:latin typeface="Times" pitchFamily="18" charset="0"/>
                <a:ea typeface="MS PGothic" pitchFamily="34" charset="-128"/>
              </a:defRPr>
            </a:lvl3pPr>
            <a:lvl4pPr marL="1600200" indent="-228600" defTabSz="966788" eaLnBrk="0" hangingPunct="0">
              <a:spcBef>
                <a:spcPct val="30000"/>
              </a:spcBef>
              <a:defRPr sz="1200">
                <a:solidFill>
                  <a:schemeClr val="tx1"/>
                </a:solidFill>
                <a:latin typeface="Times" pitchFamily="18" charset="0"/>
                <a:ea typeface="MS PGothic" pitchFamily="34" charset="-128"/>
              </a:defRPr>
            </a:lvl4pPr>
            <a:lvl5pPr marL="2057400" indent="-228600" defTabSz="966788" eaLnBrk="0" hangingPunct="0">
              <a:spcBef>
                <a:spcPct val="30000"/>
              </a:spcBef>
              <a:defRPr sz="1200">
                <a:solidFill>
                  <a:schemeClr val="tx1"/>
                </a:solidFill>
                <a:latin typeface="Times" pitchFamily="18" charset="0"/>
                <a:ea typeface="MS PGothic" pitchFamily="34" charset="-128"/>
              </a:defRPr>
            </a:lvl5pPr>
            <a:lvl6pPr marL="2514600" indent="-228600" defTabSz="966788" eaLnBrk="0" fontAlgn="base" hangingPunct="0">
              <a:spcBef>
                <a:spcPct val="30000"/>
              </a:spcBef>
              <a:spcAft>
                <a:spcPct val="0"/>
              </a:spcAft>
              <a:defRPr sz="1200">
                <a:solidFill>
                  <a:schemeClr val="tx1"/>
                </a:solidFill>
                <a:latin typeface="Times" pitchFamily="18" charset="0"/>
                <a:ea typeface="MS PGothic" pitchFamily="34" charset="-128"/>
              </a:defRPr>
            </a:lvl6pPr>
            <a:lvl7pPr marL="2971800" indent="-228600" defTabSz="966788" eaLnBrk="0" fontAlgn="base" hangingPunct="0">
              <a:spcBef>
                <a:spcPct val="30000"/>
              </a:spcBef>
              <a:spcAft>
                <a:spcPct val="0"/>
              </a:spcAft>
              <a:defRPr sz="1200">
                <a:solidFill>
                  <a:schemeClr val="tx1"/>
                </a:solidFill>
                <a:latin typeface="Times" pitchFamily="18" charset="0"/>
                <a:ea typeface="MS PGothic" pitchFamily="34" charset="-128"/>
              </a:defRPr>
            </a:lvl7pPr>
            <a:lvl8pPr marL="3429000" indent="-228600" defTabSz="966788" eaLnBrk="0" fontAlgn="base" hangingPunct="0">
              <a:spcBef>
                <a:spcPct val="30000"/>
              </a:spcBef>
              <a:spcAft>
                <a:spcPct val="0"/>
              </a:spcAft>
              <a:defRPr sz="1200">
                <a:solidFill>
                  <a:schemeClr val="tx1"/>
                </a:solidFill>
                <a:latin typeface="Times" pitchFamily="18" charset="0"/>
                <a:ea typeface="MS PGothic" pitchFamily="34" charset="-128"/>
              </a:defRPr>
            </a:lvl8pPr>
            <a:lvl9pPr marL="3886200" indent="-228600" defTabSz="966788" eaLnBrk="0" fontAlgn="base" hangingPunct="0">
              <a:spcBef>
                <a:spcPct val="30000"/>
              </a:spcBef>
              <a:spcAft>
                <a:spcPct val="0"/>
              </a:spcAft>
              <a:defRPr sz="1200">
                <a:solidFill>
                  <a:schemeClr val="tx1"/>
                </a:solidFill>
                <a:latin typeface="Times" pitchFamily="18" charset="0"/>
                <a:ea typeface="MS PGothic" pitchFamily="34" charset="-128"/>
              </a:defRPr>
            </a:lvl9pPr>
          </a:lstStyle>
          <a:p>
            <a:pPr eaLnBrk="1" hangingPunct="1">
              <a:spcBef>
                <a:spcPct val="0"/>
              </a:spcBef>
            </a:pPr>
            <a:fld id="{9AB4F41F-1D0C-4B75-A5C3-3E5CA125B662}" type="slidenum">
              <a:rPr lang="en-US" altLang="en-US">
                <a:solidFill>
                  <a:srgbClr val="000000"/>
                </a:solidFill>
                <a:cs typeface="Arial" pitchFamily="34" charset="0"/>
              </a:rPr>
              <a:pPr eaLnBrk="1" hangingPunct="1">
                <a:spcBef>
                  <a:spcPct val="0"/>
                </a:spcBef>
              </a:pPr>
              <a:t>34</a:t>
            </a:fld>
            <a:endParaRPr lang="en-US" altLang="en-US">
              <a:solidFill>
                <a:srgbClr val="000000"/>
              </a:solidFill>
              <a:cs typeface="Arial" pitchFamily="34" charset="0"/>
            </a:endParaRPr>
          </a:p>
        </p:txBody>
      </p:sp>
    </p:spTree>
    <p:extLst>
      <p:ext uri="{BB962C8B-B14F-4D97-AF65-F5344CB8AC3E}">
        <p14:creationId xmlns:p14="http://schemas.microsoft.com/office/powerpoint/2010/main" val="3941635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Slide Image Placeholder 1"/>
          <p:cNvSpPr>
            <a:spLocks noGrp="1" noRot="1" noChangeAspect="1" noTextEdit="1"/>
          </p:cNvSpPr>
          <p:nvPr>
            <p:ph type="sldImg"/>
          </p:nvPr>
        </p:nvSpPr>
        <p:spPr>
          <a:ln/>
        </p:spPr>
      </p:sp>
      <p:sp>
        <p:nvSpPr>
          <p:cNvPr id="9871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CA" altLang="en-US"/>
          </a:p>
        </p:txBody>
      </p:sp>
      <p:sp>
        <p:nvSpPr>
          <p:cNvPr id="987140" name="Slide Number Placeholder 3"/>
          <p:cNvSpPr txBox="1">
            <a:spLocks noGrp="1"/>
          </p:cNvSpPr>
          <p:nvPr/>
        </p:nvSpPr>
        <p:spPr bwMode="auto">
          <a:xfrm>
            <a:off x="3968750" y="8831263"/>
            <a:ext cx="3035300"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02" tIns="46551" rIns="93102" bIns="46551" anchor="b"/>
          <a:lstStyle>
            <a:lvl1pPr defTabSz="966788" eaLnBrk="0" hangingPunct="0">
              <a:spcBef>
                <a:spcPct val="30000"/>
              </a:spcBef>
              <a:defRPr sz="1200">
                <a:solidFill>
                  <a:schemeClr val="tx1"/>
                </a:solidFill>
                <a:latin typeface="Times" pitchFamily="18" charset="0"/>
                <a:ea typeface="MS PGothic" pitchFamily="34" charset="-128"/>
              </a:defRPr>
            </a:lvl1pPr>
            <a:lvl2pPr marL="742950" indent="-285750" defTabSz="966788" eaLnBrk="0" hangingPunct="0">
              <a:spcBef>
                <a:spcPct val="30000"/>
              </a:spcBef>
              <a:defRPr sz="1200">
                <a:solidFill>
                  <a:schemeClr val="tx1"/>
                </a:solidFill>
                <a:latin typeface="Times" pitchFamily="18" charset="0"/>
                <a:ea typeface="MS PGothic" pitchFamily="34" charset="-128"/>
              </a:defRPr>
            </a:lvl2pPr>
            <a:lvl3pPr marL="1143000" indent="-228600" defTabSz="966788" eaLnBrk="0" hangingPunct="0">
              <a:spcBef>
                <a:spcPct val="30000"/>
              </a:spcBef>
              <a:defRPr sz="1200">
                <a:solidFill>
                  <a:schemeClr val="tx1"/>
                </a:solidFill>
                <a:latin typeface="Times" pitchFamily="18" charset="0"/>
                <a:ea typeface="MS PGothic" pitchFamily="34" charset="-128"/>
              </a:defRPr>
            </a:lvl3pPr>
            <a:lvl4pPr marL="1600200" indent="-228600" defTabSz="966788" eaLnBrk="0" hangingPunct="0">
              <a:spcBef>
                <a:spcPct val="30000"/>
              </a:spcBef>
              <a:defRPr sz="1200">
                <a:solidFill>
                  <a:schemeClr val="tx1"/>
                </a:solidFill>
                <a:latin typeface="Times" pitchFamily="18" charset="0"/>
                <a:ea typeface="MS PGothic" pitchFamily="34" charset="-128"/>
              </a:defRPr>
            </a:lvl4pPr>
            <a:lvl5pPr marL="2057400" indent="-228600" defTabSz="966788" eaLnBrk="0" hangingPunct="0">
              <a:spcBef>
                <a:spcPct val="30000"/>
              </a:spcBef>
              <a:defRPr sz="1200">
                <a:solidFill>
                  <a:schemeClr val="tx1"/>
                </a:solidFill>
                <a:latin typeface="Times" pitchFamily="18" charset="0"/>
                <a:ea typeface="MS PGothic" pitchFamily="34" charset="-128"/>
              </a:defRPr>
            </a:lvl5pPr>
            <a:lvl6pPr marL="2514600" indent="-228600" defTabSz="966788" eaLnBrk="0" fontAlgn="base" hangingPunct="0">
              <a:spcBef>
                <a:spcPct val="30000"/>
              </a:spcBef>
              <a:spcAft>
                <a:spcPct val="0"/>
              </a:spcAft>
              <a:defRPr sz="1200">
                <a:solidFill>
                  <a:schemeClr val="tx1"/>
                </a:solidFill>
                <a:latin typeface="Times" pitchFamily="18" charset="0"/>
                <a:ea typeface="MS PGothic" pitchFamily="34" charset="-128"/>
              </a:defRPr>
            </a:lvl6pPr>
            <a:lvl7pPr marL="2971800" indent="-228600" defTabSz="966788" eaLnBrk="0" fontAlgn="base" hangingPunct="0">
              <a:spcBef>
                <a:spcPct val="30000"/>
              </a:spcBef>
              <a:spcAft>
                <a:spcPct val="0"/>
              </a:spcAft>
              <a:defRPr sz="1200">
                <a:solidFill>
                  <a:schemeClr val="tx1"/>
                </a:solidFill>
                <a:latin typeface="Times" pitchFamily="18" charset="0"/>
                <a:ea typeface="MS PGothic" pitchFamily="34" charset="-128"/>
              </a:defRPr>
            </a:lvl7pPr>
            <a:lvl8pPr marL="3429000" indent="-228600" defTabSz="966788" eaLnBrk="0" fontAlgn="base" hangingPunct="0">
              <a:spcBef>
                <a:spcPct val="30000"/>
              </a:spcBef>
              <a:spcAft>
                <a:spcPct val="0"/>
              </a:spcAft>
              <a:defRPr sz="1200">
                <a:solidFill>
                  <a:schemeClr val="tx1"/>
                </a:solidFill>
                <a:latin typeface="Times" pitchFamily="18" charset="0"/>
                <a:ea typeface="MS PGothic" pitchFamily="34" charset="-128"/>
              </a:defRPr>
            </a:lvl8pPr>
            <a:lvl9pPr marL="3886200" indent="-228600" defTabSz="966788" eaLnBrk="0" fontAlgn="base" hangingPunct="0">
              <a:spcBef>
                <a:spcPct val="30000"/>
              </a:spcBef>
              <a:spcAft>
                <a:spcPct val="0"/>
              </a:spcAft>
              <a:defRPr sz="1200">
                <a:solidFill>
                  <a:schemeClr val="tx1"/>
                </a:solidFill>
                <a:latin typeface="Times" pitchFamily="18" charset="0"/>
                <a:ea typeface="MS PGothic" pitchFamily="34" charset="-128"/>
              </a:defRPr>
            </a:lvl9pPr>
          </a:lstStyle>
          <a:p>
            <a:pPr eaLnBrk="1" hangingPunct="1">
              <a:spcBef>
                <a:spcPct val="0"/>
              </a:spcBef>
            </a:pPr>
            <a:fld id="{F5797481-BFA2-45AF-A00B-B8AF6791FC54}" type="slidenum">
              <a:rPr lang="en-US" altLang="en-US">
                <a:solidFill>
                  <a:srgbClr val="000000"/>
                </a:solidFill>
                <a:cs typeface="Arial" pitchFamily="34" charset="0"/>
              </a:rPr>
              <a:pPr eaLnBrk="1" hangingPunct="1">
                <a:spcBef>
                  <a:spcPct val="0"/>
                </a:spcBef>
              </a:pPr>
              <a:t>35</a:t>
            </a:fld>
            <a:endParaRPr lang="en-US" altLang="en-US">
              <a:solidFill>
                <a:srgbClr val="000000"/>
              </a:solidFill>
              <a:cs typeface="Arial" pitchFamily="34" charset="0"/>
            </a:endParaRPr>
          </a:p>
        </p:txBody>
      </p:sp>
    </p:spTree>
    <p:extLst>
      <p:ext uri="{BB962C8B-B14F-4D97-AF65-F5344CB8AC3E}">
        <p14:creationId xmlns:p14="http://schemas.microsoft.com/office/powerpoint/2010/main" val="3294405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Slide Image Placeholder 1"/>
          <p:cNvSpPr>
            <a:spLocks noGrp="1" noRot="1" noChangeAspect="1" noTextEdit="1"/>
          </p:cNvSpPr>
          <p:nvPr>
            <p:ph type="sldImg"/>
          </p:nvPr>
        </p:nvSpPr>
        <p:spPr>
          <a:ln/>
        </p:spPr>
      </p:sp>
      <p:sp>
        <p:nvSpPr>
          <p:cNvPr id="9881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CA" altLang="en-US"/>
          </a:p>
        </p:txBody>
      </p:sp>
      <p:sp>
        <p:nvSpPr>
          <p:cNvPr id="988164" name="Slide Number Placeholder 3"/>
          <p:cNvSpPr txBox="1">
            <a:spLocks noGrp="1"/>
          </p:cNvSpPr>
          <p:nvPr/>
        </p:nvSpPr>
        <p:spPr bwMode="auto">
          <a:xfrm>
            <a:off x="3968750" y="8831263"/>
            <a:ext cx="3035300"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02" tIns="46551" rIns="93102" bIns="46551" anchor="b"/>
          <a:lstStyle>
            <a:lvl1pPr defTabSz="966788" eaLnBrk="0" hangingPunct="0">
              <a:spcBef>
                <a:spcPct val="30000"/>
              </a:spcBef>
              <a:defRPr sz="1200">
                <a:solidFill>
                  <a:schemeClr val="tx1"/>
                </a:solidFill>
                <a:latin typeface="Times" pitchFamily="18" charset="0"/>
                <a:ea typeface="MS PGothic" pitchFamily="34" charset="-128"/>
              </a:defRPr>
            </a:lvl1pPr>
            <a:lvl2pPr marL="742950" indent="-285750" defTabSz="966788" eaLnBrk="0" hangingPunct="0">
              <a:spcBef>
                <a:spcPct val="30000"/>
              </a:spcBef>
              <a:defRPr sz="1200">
                <a:solidFill>
                  <a:schemeClr val="tx1"/>
                </a:solidFill>
                <a:latin typeface="Times" pitchFamily="18" charset="0"/>
                <a:ea typeface="MS PGothic" pitchFamily="34" charset="-128"/>
              </a:defRPr>
            </a:lvl2pPr>
            <a:lvl3pPr marL="1143000" indent="-228600" defTabSz="966788" eaLnBrk="0" hangingPunct="0">
              <a:spcBef>
                <a:spcPct val="30000"/>
              </a:spcBef>
              <a:defRPr sz="1200">
                <a:solidFill>
                  <a:schemeClr val="tx1"/>
                </a:solidFill>
                <a:latin typeface="Times" pitchFamily="18" charset="0"/>
                <a:ea typeface="MS PGothic" pitchFamily="34" charset="-128"/>
              </a:defRPr>
            </a:lvl3pPr>
            <a:lvl4pPr marL="1600200" indent="-228600" defTabSz="966788" eaLnBrk="0" hangingPunct="0">
              <a:spcBef>
                <a:spcPct val="30000"/>
              </a:spcBef>
              <a:defRPr sz="1200">
                <a:solidFill>
                  <a:schemeClr val="tx1"/>
                </a:solidFill>
                <a:latin typeface="Times" pitchFamily="18" charset="0"/>
                <a:ea typeface="MS PGothic" pitchFamily="34" charset="-128"/>
              </a:defRPr>
            </a:lvl4pPr>
            <a:lvl5pPr marL="2057400" indent="-228600" defTabSz="966788" eaLnBrk="0" hangingPunct="0">
              <a:spcBef>
                <a:spcPct val="30000"/>
              </a:spcBef>
              <a:defRPr sz="1200">
                <a:solidFill>
                  <a:schemeClr val="tx1"/>
                </a:solidFill>
                <a:latin typeface="Times" pitchFamily="18" charset="0"/>
                <a:ea typeface="MS PGothic" pitchFamily="34" charset="-128"/>
              </a:defRPr>
            </a:lvl5pPr>
            <a:lvl6pPr marL="2514600" indent="-228600" defTabSz="966788" eaLnBrk="0" fontAlgn="base" hangingPunct="0">
              <a:spcBef>
                <a:spcPct val="30000"/>
              </a:spcBef>
              <a:spcAft>
                <a:spcPct val="0"/>
              </a:spcAft>
              <a:defRPr sz="1200">
                <a:solidFill>
                  <a:schemeClr val="tx1"/>
                </a:solidFill>
                <a:latin typeface="Times" pitchFamily="18" charset="0"/>
                <a:ea typeface="MS PGothic" pitchFamily="34" charset="-128"/>
              </a:defRPr>
            </a:lvl6pPr>
            <a:lvl7pPr marL="2971800" indent="-228600" defTabSz="966788" eaLnBrk="0" fontAlgn="base" hangingPunct="0">
              <a:spcBef>
                <a:spcPct val="30000"/>
              </a:spcBef>
              <a:spcAft>
                <a:spcPct val="0"/>
              </a:spcAft>
              <a:defRPr sz="1200">
                <a:solidFill>
                  <a:schemeClr val="tx1"/>
                </a:solidFill>
                <a:latin typeface="Times" pitchFamily="18" charset="0"/>
                <a:ea typeface="MS PGothic" pitchFamily="34" charset="-128"/>
              </a:defRPr>
            </a:lvl7pPr>
            <a:lvl8pPr marL="3429000" indent="-228600" defTabSz="966788" eaLnBrk="0" fontAlgn="base" hangingPunct="0">
              <a:spcBef>
                <a:spcPct val="30000"/>
              </a:spcBef>
              <a:spcAft>
                <a:spcPct val="0"/>
              </a:spcAft>
              <a:defRPr sz="1200">
                <a:solidFill>
                  <a:schemeClr val="tx1"/>
                </a:solidFill>
                <a:latin typeface="Times" pitchFamily="18" charset="0"/>
                <a:ea typeface="MS PGothic" pitchFamily="34" charset="-128"/>
              </a:defRPr>
            </a:lvl8pPr>
            <a:lvl9pPr marL="3886200" indent="-228600" defTabSz="966788" eaLnBrk="0" fontAlgn="base" hangingPunct="0">
              <a:spcBef>
                <a:spcPct val="30000"/>
              </a:spcBef>
              <a:spcAft>
                <a:spcPct val="0"/>
              </a:spcAft>
              <a:defRPr sz="1200">
                <a:solidFill>
                  <a:schemeClr val="tx1"/>
                </a:solidFill>
                <a:latin typeface="Times" pitchFamily="18" charset="0"/>
                <a:ea typeface="MS PGothic" pitchFamily="34" charset="-128"/>
              </a:defRPr>
            </a:lvl9pPr>
          </a:lstStyle>
          <a:p>
            <a:pPr eaLnBrk="1" hangingPunct="1">
              <a:spcBef>
                <a:spcPct val="0"/>
              </a:spcBef>
            </a:pPr>
            <a:fld id="{D6D23512-BB8A-4973-A1BF-B2979A853F7D}" type="slidenum">
              <a:rPr lang="en-US" altLang="en-US">
                <a:solidFill>
                  <a:srgbClr val="000000"/>
                </a:solidFill>
                <a:cs typeface="Arial" pitchFamily="34" charset="0"/>
              </a:rPr>
              <a:pPr eaLnBrk="1" hangingPunct="1">
                <a:spcBef>
                  <a:spcPct val="0"/>
                </a:spcBef>
              </a:pPr>
              <a:t>36</a:t>
            </a:fld>
            <a:endParaRPr lang="en-US" altLang="en-US">
              <a:solidFill>
                <a:srgbClr val="000000"/>
              </a:solidFill>
              <a:cs typeface="Arial" pitchFamily="34" charset="0"/>
            </a:endParaRPr>
          </a:p>
        </p:txBody>
      </p:sp>
    </p:spTree>
    <p:extLst>
      <p:ext uri="{BB962C8B-B14F-4D97-AF65-F5344CB8AC3E}">
        <p14:creationId xmlns:p14="http://schemas.microsoft.com/office/powerpoint/2010/main" val="34204725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210" name="Slide Image Placeholder 1"/>
          <p:cNvSpPr>
            <a:spLocks noGrp="1" noRot="1" noChangeAspect="1" noTextEdit="1"/>
          </p:cNvSpPr>
          <p:nvPr>
            <p:ph type="sldImg"/>
          </p:nvPr>
        </p:nvSpPr>
        <p:spPr>
          <a:ln/>
        </p:spPr>
      </p:sp>
      <p:sp>
        <p:nvSpPr>
          <p:cNvPr id="9902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CA" altLang="en-US"/>
          </a:p>
        </p:txBody>
      </p:sp>
      <p:sp>
        <p:nvSpPr>
          <p:cNvPr id="990212" name="Slide Number Placeholder 3"/>
          <p:cNvSpPr txBox="1">
            <a:spLocks noGrp="1"/>
          </p:cNvSpPr>
          <p:nvPr/>
        </p:nvSpPr>
        <p:spPr bwMode="auto">
          <a:xfrm>
            <a:off x="3968750" y="8831263"/>
            <a:ext cx="3035300"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02" tIns="46551" rIns="93102" bIns="46551" anchor="b"/>
          <a:lstStyle>
            <a:lvl1pPr defTabSz="966788" eaLnBrk="0" hangingPunct="0">
              <a:spcBef>
                <a:spcPct val="30000"/>
              </a:spcBef>
              <a:defRPr sz="1200">
                <a:solidFill>
                  <a:schemeClr val="tx1"/>
                </a:solidFill>
                <a:latin typeface="Times" pitchFamily="18" charset="0"/>
                <a:ea typeface="MS PGothic" pitchFamily="34" charset="-128"/>
              </a:defRPr>
            </a:lvl1pPr>
            <a:lvl2pPr marL="742950" indent="-285750" defTabSz="966788" eaLnBrk="0" hangingPunct="0">
              <a:spcBef>
                <a:spcPct val="30000"/>
              </a:spcBef>
              <a:defRPr sz="1200">
                <a:solidFill>
                  <a:schemeClr val="tx1"/>
                </a:solidFill>
                <a:latin typeface="Times" pitchFamily="18" charset="0"/>
                <a:ea typeface="MS PGothic" pitchFamily="34" charset="-128"/>
              </a:defRPr>
            </a:lvl2pPr>
            <a:lvl3pPr marL="1143000" indent="-228600" defTabSz="966788" eaLnBrk="0" hangingPunct="0">
              <a:spcBef>
                <a:spcPct val="30000"/>
              </a:spcBef>
              <a:defRPr sz="1200">
                <a:solidFill>
                  <a:schemeClr val="tx1"/>
                </a:solidFill>
                <a:latin typeface="Times" pitchFamily="18" charset="0"/>
                <a:ea typeface="MS PGothic" pitchFamily="34" charset="-128"/>
              </a:defRPr>
            </a:lvl3pPr>
            <a:lvl4pPr marL="1600200" indent="-228600" defTabSz="966788" eaLnBrk="0" hangingPunct="0">
              <a:spcBef>
                <a:spcPct val="30000"/>
              </a:spcBef>
              <a:defRPr sz="1200">
                <a:solidFill>
                  <a:schemeClr val="tx1"/>
                </a:solidFill>
                <a:latin typeface="Times" pitchFamily="18" charset="0"/>
                <a:ea typeface="MS PGothic" pitchFamily="34" charset="-128"/>
              </a:defRPr>
            </a:lvl4pPr>
            <a:lvl5pPr marL="2057400" indent="-228600" defTabSz="966788" eaLnBrk="0" hangingPunct="0">
              <a:spcBef>
                <a:spcPct val="30000"/>
              </a:spcBef>
              <a:defRPr sz="1200">
                <a:solidFill>
                  <a:schemeClr val="tx1"/>
                </a:solidFill>
                <a:latin typeface="Times" pitchFamily="18" charset="0"/>
                <a:ea typeface="MS PGothic" pitchFamily="34" charset="-128"/>
              </a:defRPr>
            </a:lvl5pPr>
            <a:lvl6pPr marL="2514600" indent="-228600" defTabSz="966788" eaLnBrk="0" fontAlgn="base" hangingPunct="0">
              <a:spcBef>
                <a:spcPct val="30000"/>
              </a:spcBef>
              <a:spcAft>
                <a:spcPct val="0"/>
              </a:spcAft>
              <a:defRPr sz="1200">
                <a:solidFill>
                  <a:schemeClr val="tx1"/>
                </a:solidFill>
                <a:latin typeface="Times" pitchFamily="18" charset="0"/>
                <a:ea typeface="MS PGothic" pitchFamily="34" charset="-128"/>
              </a:defRPr>
            </a:lvl6pPr>
            <a:lvl7pPr marL="2971800" indent="-228600" defTabSz="966788" eaLnBrk="0" fontAlgn="base" hangingPunct="0">
              <a:spcBef>
                <a:spcPct val="30000"/>
              </a:spcBef>
              <a:spcAft>
                <a:spcPct val="0"/>
              </a:spcAft>
              <a:defRPr sz="1200">
                <a:solidFill>
                  <a:schemeClr val="tx1"/>
                </a:solidFill>
                <a:latin typeface="Times" pitchFamily="18" charset="0"/>
                <a:ea typeface="MS PGothic" pitchFamily="34" charset="-128"/>
              </a:defRPr>
            </a:lvl7pPr>
            <a:lvl8pPr marL="3429000" indent="-228600" defTabSz="966788" eaLnBrk="0" fontAlgn="base" hangingPunct="0">
              <a:spcBef>
                <a:spcPct val="30000"/>
              </a:spcBef>
              <a:spcAft>
                <a:spcPct val="0"/>
              </a:spcAft>
              <a:defRPr sz="1200">
                <a:solidFill>
                  <a:schemeClr val="tx1"/>
                </a:solidFill>
                <a:latin typeface="Times" pitchFamily="18" charset="0"/>
                <a:ea typeface="MS PGothic" pitchFamily="34" charset="-128"/>
              </a:defRPr>
            </a:lvl8pPr>
            <a:lvl9pPr marL="3886200" indent="-228600" defTabSz="966788" eaLnBrk="0" fontAlgn="base" hangingPunct="0">
              <a:spcBef>
                <a:spcPct val="30000"/>
              </a:spcBef>
              <a:spcAft>
                <a:spcPct val="0"/>
              </a:spcAft>
              <a:defRPr sz="1200">
                <a:solidFill>
                  <a:schemeClr val="tx1"/>
                </a:solidFill>
                <a:latin typeface="Times" pitchFamily="18" charset="0"/>
                <a:ea typeface="MS PGothic" pitchFamily="34" charset="-128"/>
              </a:defRPr>
            </a:lvl9pPr>
          </a:lstStyle>
          <a:p>
            <a:pPr eaLnBrk="1" hangingPunct="1">
              <a:spcBef>
                <a:spcPct val="0"/>
              </a:spcBef>
            </a:pPr>
            <a:fld id="{D3B4C65C-7AB8-418E-95C8-FBF5F6B02A91}" type="slidenum">
              <a:rPr lang="en-US" altLang="en-US">
                <a:solidFill>
                  <a:srgbClr val="000000"/>
                </a:solidFill>
                <a:cs typeface="Arial" pitchFamily="34" charset="0"/>
              </a:rPr>
              <a:pPr eaLnBrk="1" hangingPunct="1">
                <a:spcBef>
                  <a:spcPct val="0"/>
                </a:spcBef>
              </a:pPr>
              <a:t>37</a:t>
            </a:fld>
            <a:endParaRPr lang="en-US" altLang="en-US">
              <a:solidFill>
                <a:srgbClr val="000000"/>
              </a:solidFill>
              <a:cs typeface="Arial" pitchFamily="34" charset="0"/>
            </a:endParaRPr>
          </a:p>
        </p:txBody>
      </p:sp>
    </p:spTree>
    <p:extLst>
      <p:ext uri="{BB962C8B-B14F-4D97-AF65-F5344CB8AC3E}">
        <p14:creationId xmlns:p14="http://schemas.microsoft.com/office/powerpoint/2010/main" val="37616247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Slide Image Placeholder 1"/>
          <p:cNvSpPr>
            <a:spLocks noGrp="1" noRot="1" noChangeAspect="1" noTextEdit="1"/>
          </p:cNvSpPr>
          <p:nvPr>
            <p:ph type="sldImg"/>
          </p:nvPr>
        </p:nvSpPr>
        <p:spPr>
          <a:ln/>
        </p:spPr>
      </p:sp>
      <p:sp>
        <p:nvSpPr>
          <p:cNvPr id="9912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CA" altLang="en-US"/>
          </a:p>
        </p:txBody>
      </p:sp>
      <p:sp>
        <p:nvSpPr>
          <p:cNvPr id="991236" name="Slide Number Placeholder 3"/>
          <p:cNvSpPr txBox="1">
            <a:spLocks noGrp="1"/>
          </p:cNvSpPr>
          <p:nvPr/>
        </p:nvSpPr>
        <p:spPr bwMode="auto">
          <a:xfrm>
            <a:off x="3968750" y="8831263"/>
            <a:ext cx="3035300"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02" tIns="46551" rIns="93102" bIns="46551" anchor="b"/>
          <a:lstStyle>
            <a:lvl1pPr defTabSz="966788" eaLnBrk="0" hangingPunct="0">
              <a:spcBef>
                <a:spcPct val="30000"/>
              </a:spcBef>
              <a:defRPr sz="1200">
                <a:solidFill>
                  <a:schemeClr val="tx1"/>
                </a:solidFill>
                <a:latin typeface="Times" pitchFamily="18" charset="0"/>
                <a:ea typeface="MS PGothic" pitchFamily="34" charset="-128"/>
              </a:defRPr>
            </a:lvl1pPr>
            <a:lvl2pPr marL="742950" indent="-285750" defTabSz="966788" eaLnBrk="0" hangingPunct="0">
              <a:spcBef>
                <a:spcPct val="30000"/>
              </a:spcBef>
              <a:defRPr sz="1200">
                <a:solidFill>
                  <a:schemeClr val="tx1"/>
                </a:solidFill>
                <a:latin typeface="Times" pitchFamily="18" charset="0"/>
                <a:ea typeface="MS PGothic" pitchFamily="34" charset="-128"/>
              </a:defRPr>
            </a:lvl2pPr>
            <a:lvl3pPr marL="1143000" indent="-228600" defTabSz="966788" eaLnBrk="0" hangingPunct="0">
              <a:spcBef>
                <a:spcPct val="30000"/>
              </a:spcBef>
              <a:defRPr sz="1200">
                <a:solidFill>
                  <a:schemeClr val="tx1"/>
                </a:solidFill>
                <a:latin typeface="Times" pitchFamily="18" charset="0"/>
                <a:ea typeface="MS PGothic" pitchFamily="34" charset="-128"/>
              </a:defRPr>
            </a:lvl3pPr>
            <a:lvl4pPr marL="1600200" indent="-228600" defTabSz="966788" eaLnBrk="0" hangingPunct="0">
              <a:spcBef>
                <a:spcPct val="30000"/>
              </a:spcBef>
              <a:defRPr sz="1200">
                <a:solidFill>
                  <a:schemeClr val="tx1"/>
                </a:solidFill>
                <a:latin typeface="Times" pitchFamily="18" charset="0"/>
                <a:ea typeface="MS PGothic" pitchFamily="34" charset="-128"/>
              </a:defRPr>
            </a:lvl4pPr>
            <a:lvl5pPr marL="2057400" indent="-228600" defTabSz="966788" eaLnBrk="0" hangingPunct="0">
              <a:spcBef>
                <a:spcPct val="30000"/>
              </a:spcBef>
              <a:defRPr sz="1200">
                <a:solidFill>
                  <a:schemeClr val="tx1"/>
                </a:solidFill>
                <a:latin typeface="Times" pitchFamily="18" charset="0"/>
                <a:ea typeface="MS PGothic" pitchFamily="34" charset="-128"/>
              </a:defRPr>
            </a:lvl5pPr>
            <a:lvl6pPr marL="2514600" indent="-228600" defTabSz="966788" eaLnBrk="0" fontAlgn="base" hangingPunct="0">
              <a:spcBef>
                <a:spcPct val="30000"/>
              </a:spcBef>
              <a:spcAft>
                <a:spcPct val="0"/>
              </a:spcAft>
              <a:defRPr sz="1200">
                <a:solidFill>
                  <a:schemeClr val="tx1"/>
                </a:solidFill>
                <a:latin typeface="Times" pitchFamily="18" charset="0"/>
                <a:ea typeface="MS PGothic" pitchFamily="34" charset="-128"/>
              </a:defRPr>
            </a:lvl6pPr>
            <a:lvl7pPr marL="2971800" indent="-228600" defTabSz="966788" eaLnBrk="0" fontAlgn="base" hangingPunct="0">
              <a:spcBef>
                <a:spcPct val="30000"/>
              </a:spcBef>
              <a:spcAft>
                <a:spcPct val="0"/>
              </a:spcAft>
              <a:defRPr sz="1200">
                <a:solidFill>
                  <a:schemeClr val="tx1"/>
                </a:solidFill>
                <a:latin typeface="Times" pitchFamily="18" charset="0"/>
                <a:ea typeface="MS PGothic" pitchFamily="34" charset="-128"/>
              </a:defRPr>
            </a:lvl7pPr>
            <a:lvl8pPr marL="3429000" indent="-228600" defTabSz="966788" eaLnBrk="0" fontAlgn="base" hangingPunct="0">
              <a:spcBef>
                <a:spcPct val="30000"/>
              </a:spcBef>
              <a:spcAft>
                <a:spcPct val="0"/>
              </a:spcAft>
              <a:defRPr sz="1200">
                <a:solidFill>
                  <a:schemeClr val="tx1"/>
                </a:solidFill>
                <a:latin typeface="Times" pitchFamily="18" charset="0"/>
                <a:ea typeface="MS PGothic" pitchFamily="34" charset="-128"/>
              </a:defRPr>
            </a:lvl8pPr>
            <a:lvl9pPr marL="3886200" indent="-228600" defTabSz="966788" eaLnBrk="0" fontAlgn="base" hangingPunct="0">
              <a:spcBef>
                <a:spcPct val="30000"/>
              </a:spcBef>
              <a:spcAft>
                <a:spcPct val="0"/>
              </a:spcAft>
              <a:defRPr sz="1200">
                <a:solidFill>
                  <a:schemeClr val="tx1"/>
                </a:solidFill>
                <a:latin typeface="Times" pitchFamily="18" charset="0"/>
                <a:ea typeface="MS PGothic" pitchFamily="34" charset="-128"/>
              </a:defRPr>
            </a:lvl9pPr>
          </a:lstStyle>
          <a:p>
            <a:pPr eaLnBrk="1" hangingPunct="1">
              <a:spcBef>
                <a:spcPct val="0"/>
              </a:spcBef>
            </a:pPr>
            <a:fld id="{263859A3-B4E6-45BF-B132-35D70BDC6C98}" type="slidenum">
              <a:rPr lang="en-US" altLang="en-US">
                <a:solidFill>
                  <a:srgbClr val="000000"/>
                </a:solidFill>
                <a:cs typeface="Arial" pitchFamily="34" charset="0"/>
              </a:rPr>
              <a:pPr eaLnBrk="1" hangingPunct="1">
                <a:spcBef>
                  <a:spcPct val="0"/>
                </a:spcBef>
              </a:pPr>
              <a:t>38</a:t>
            </a:fld>
            <a:endParaRPr lang="en-US" altLang="en-US">
              <a:solidFill>
                <a:srgbClr val="000000"/>
              </a:solidFill>
              <a:cs typeface="Arial" pitchFamily="34" charset="0"/>
            </a:endParaRPr>
          </a:p>
        </p:txBody>
      </p:sp>
    </p:spTree>
    <p:extLst>
      <p:ext uri="{BB962C8B-B14F-4D97-AF65-F5344CB8AC3E}">
        <p14:creationId xmlns:p14="http://schemas.microsoft.com/office/powerpoint/2010/main" val="24862438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306" name="Slide Image Placeholder 1"/>
          <p:cNvSpPr>
            <a:spLocks noGrp="1" noRot="1" noChangeAspect="1" noTextEdit="1"/>
          </p:cNvSpPr>
          <p:nvPr>
            <p:ph type="sldImg"/>
          </p:nvPr>
        </p:nvSpPr>
        <p:spPr>
          <a:ln/>
        </p:spPr>
      </p:sp>
      <p:sp>
        <p:nvSpPr>
          <p:cNvPr id="9943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CA" altLang="en-US"/>
          </a:p>
        </p:txBody>
      </p:sp>
      <p:sp>
        <p:nvSpPr>
          <p:cNvPr id="994308" name="Slide Number Placeholder 3"/>
          <p:cNvSpPr txBox="1">
            <a:spLocks noGrp="1"/>
          </p:cNvSpPr>
          <p:nvPr/>
        </p:nvSpPr>
        <p:spPr bwMode="auto">
          <a:xfrm>
            <a:off x="3968750" y="8831263"/>
            <a:ext cx="3035300"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02" tIns="46551" rIns="93102" bIns="46551" anchor="b"/>
          <a:lstStyle>
            <a:lvl1pPr defTabSz="966788" eaLnBrk="0" hangingPunct="0">
              <a:spcBef>
                <a:spcPct val="30000"/>
              </a:spcBef>
              <a:defRPr sz="1200">
                <a:solidFill>
                  <a:schemeClr val="tx1"/>
                </a:solidFill>
                <a:latin typeface="Times" pitchFamily="18" charset="0"/>
                <a:ea typeface="MS PGothic" pitchFamily="34" charset="-128"/>
              </a:defRPr>
            </a:lvl1pPr>
            <a:lvl2pPr marL="742950" indent="-285750" defTabSz="966788" eaLnBrk="0" hangingPunct="0">
              <a:spcBef>
                <a:spcPct val="30000"/>
              </a:spcBef>
              <a:defRPr sz="1200">
                <a:solidFill>
                  <a:schemeClr val="tx1"/>
                </a:solidFill>
                <a:latin typeface="Times" pitchFamily="18" charset="0"/>
                <a:ea typeface="MS PGothic" pitchFamily="34" charset="-128"/>
              </a:defRPr>
            </a:lvl2pPr>
            <a:lvl3pPr marL="1143000" indent="-228600" defTabSz="966788" eaLnBrk="0" hangingPunct="0">
              <a:spcBef>
                <a:spcPct val="30000"/>
              </a:spcBef>
              <a:defRPr sz="1200">
                <a:solidFill>
                  <a:schemeClr val="tx1"/>
                </a:solidFill>
                <a:latin typeface="Times" pitchFamily="18" charset="0"/>
                <a:ea typeface="MS PGothic" pitchFamily="34" charset="-128"/>
              </a:defRPr>
            </a:lvl3pPr>
            <a:lvl4pPr marL="1600200" indent="-228600" defTabSz="966788" eaLnBrk="0" hangingPunct="0">
              <a:spcBef>
                <a:spcPct val="30000"/>
              </a:spcBef>
              <a:defRPr sz="1200">
                <a:solidFill>
                  <a:schemeClr val="tx1"/>
                </a:solidFill>
                <a:latin typeface="Times" pitchFamily="18" charset="0"/>
                <a:ea typeface="MS PGothic" pitchFamily="34" charset="-128"/>
              </a:defRPr>
            </a:lvl4pPr>
            <a:lvl5pPr marL="2057400" indent="-228600" defTabSz="966788" eaLnBrk="0" hangingPunct="0">
              <a:spcBef>
                <a:spcPct val="30000"/>
              </a:spcBef>
              <a:defRPr sz="1200">
                <a:solidFill>
                  <a:schemeClr val="tx1"/>
                </a:solidFill>
                <a:latin typeface="Times" pitchFamily="18" charset="0"/>
                <a:ea typeface="MS PGothic" pitchFamily="34" charset="-128"/>
              </a:defRPr>
            </a:lvl5pPr>
            <a:lvl6pPr marL="2514600" indent="-228600" defTabSz="966788" eaLnBrk="0" fontAlgn="base" hangingPunct="0">
              <a:spcBef>
                <a:spcPct val="30000"/>
              </a:spcBef>
              <a:spcAft>
                <a:spcPct val="0"/>
              </a:spcAft>
              <a:defRPr sz="1200">
                <a:solidFill>
                  <a:schemeClr val="tx1"/>
                </a:solidFill>
                <a:latin typeface="Times" pitchFamily="18" charset="0"/>
                <a:ea typeface="MS PGothic" pitchFamily="34" charset="-128"/>
              </a:defRPr>
            </a:lvl6pPr>
            <a:lvl7pPr marL="2971800" indent="-228600" defTabSz="966788" eaLnBrk="0" fontAlgn="base" hangingPunct="0">
              <a:spcBef>
                <a:spcPct val="30000"/>
              </a:spcBef>
              <a:spcAft>
                <a:spcPct val="0"/>
              </a:spcAft>
              <a:defRPr sz="1200">
                <a:solidFill>
                  <a:schemeClr val="tx1"/>
                </a:solidFill>
                <a:latin typeface="Times" pitchFamily="18" charset="0"/>
                <a:ea typeface="MS PGothic" pitchFamily="34" charset="-128"/>
              </a:defRPr>
            </a:lvl7pPr>
            <a:lvl8pPr marL="3429000" indent="-228600" defTabSz="966788" eaLnBrk="0" fontAlgn="base" hangingPunct="0">
              <a:spcBef>
                <a:spcPct val="30000"/>
              </a:spcBef>
              <a:spcAft>
                <a:spcPct val="0"/>
              </a:spcAft>
              <a:defRPr sz="1200">
                <a:solidFill>
                  <a:schemeClr val="tx1"/>
                </a:solidFill>
                <a:latin typeface="Times" pitchFamily="18" charset="0"/>
                <a:ea typeface="MS PGothic" pitchFamily="34" charset="-128"/>
              </a:defRPr>
            </a:lvl8pPr>
            <a:lvl9pPr marL="3886200" indent="-228600" defTabSz="966788" eaLnBrk="0" fontAlgn="base" hangingPunct="0">
              <a:spcBef>
                <a:spcPct val="30000"/>
              </a:spcBef>
              <a:spcAft>
                <a:spcPct val="0"/>
              </a:spcAft>
              <a:defRPr sz="1200">
                <a:solidFill>
                  <a:schemeClr val="tx1"/>
                </a:solidFill>
                <a:latin typeface="Times" pitchFamily="18" charset="0"/>
                <a:ea typeface="MS PGothic" pitchFamily="34" charset="-128"/>
              </a:defRPr>
            </a:lvl9pPr>
          </a:lstStyle>
          <a:p>
            <a:pPr eaLnBrk="1" hangingPunct="1">
              <a:spcBef>
                <a:spcPct val="0"/>
              </a:spcBef>
            </a:pPr>
            <a:fld id="{2B3D46BB-BA0E-48E5-8F86-BBF6C42E6C5D}" type="slidenum">
              <a:rPr lang="en-US" altLang="en-US">
                <a:solidFill>
                  <a:srgbClr val="000000"/>
                </a:solidFill>
                <a:cs typeface="Arial" pitchFamily="34" charset="0"/>
              </a:rPr>
              <a:pPr eaLnBrk="1" hangingPunct="1">
                <a:spcBef>
                  <a:spcPct val="0"/>
                </a:spcBef>
              </a:pPr>
              <a:t>39</a:t>
            </a:fld>
            <a:endParaRPr lang="en-US" altLang="en-US">
              <a:solidFill>
                <a:srgbClr val="000000"/>
              </a:solidFill>
              <a:cs typeface="Arial" pitchFamily="34" charset="0"/>
            </a:endParaRPr>
          </a:p>
        </p:txBody>
      </p:sp>
    </p:spTree>
    <p:extLst>
      <p:ext uri="{BB962C8B-B14F-4D97-AF65-F5344CB8AC3E}">
        <p14:creationId xmlns:p14="http://schemas.microsoft.com/office/powerpoint/2010/main" val="1764464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3DD0D9BC-6843-49D7-B4E0-8338CB8AA587}" type="slidenum">
              <a:rPr lang="en-US" smtClean="0"/>
              <a:pPr>
                <a:defRPr/>
              </a:pPr>
              <a:t>5</a:t>
            </a:fld>
            <a:endParaRPr lang="en-US"/>
          </a:p>
        </p:txBody>
      </p:sp>
    </p:spTree>
    <p:extLst>
      <p:ext uri="{BB962C8B-B14F-4D97-AF65-F5344CB8AC3E}">
        <p14:creationId xmlns:p14="http://schemas.microsoft.com/office/powerpoint/2010/main" val="32207984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Slide Image Placeholder 1"/>
          <p:cNvSpPr>
            <a:spLocks noGrp="1" noRot="1" noChangeAspect="1" noTextEdit="1"/>
          </p:cNvSpPr>
          <p:nvPr>
            <p:ph type="sldImg"/>
          </p:nvPr>
        </p:nvSpPr>
        <p:spPr>
          <a:ln/>
        </p:spPr>
      </p:sp>
      <p:sp>
        <p:nvSpPr>
          <p:cNvPr id="9953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CA" altLang="en-US"/>
          </a:p>
        </p:txBody>
      </p:sp>
      <p:sp>
        <p:nvSpPr>
          <p:cNvPr id="995332" name="Slide Number Placeholder 3"/>
          <p:cNvSpPr txBox="1">
            <a:spLocks noGrp="1"/>
          </p:cNvSpPr>
          <p:nvPr/>
        </p:nvSpPr>
        <p:spPr bwMode="auto">
          <a:xfrm>
            <a:off x="3968750" y="8831263"/>
            <a:ext cx="3035300" cy="46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02" tIns="46551" rIns="93102" bIns="46551" anchor="b"/>
          <a:lstStyle>
            <a:lvl1pPr defTabSz="966788" eaLnBrk="0" hangingPunct="0">
              <a:spcBef>
                <a:spcPct val="30000"/>
              </a:spcBef>
              <a:defRPr sz="1200">
                <a:solidFill>
                  <a:schemeClr val="tx1"/>
                </a:solidFill>
                <a:latin typeface="Times" pitchFamily="18" charset="0"/>
                <a:ea typeface="MS PGothic" pitchFamily="34" charset="-128"/>
              </a:defRPr>
            </a:lvl1pPr>
            <a:lvl2pPr marL="742950" indent="-285750" defTabSz="966788" eaLnBrk="0" hangingPunct="0">
              <a:spcBef>
                <a:spcPct val="30000"/>
              </a:spcBef>
              <a:defRPr sz="1200">
                <a:solidFill>
                  <a:schemeClr val="tx1"/>
                </a:solidFill>
                <a:latin typeface="Times" pitchFamily="18" charset="0"/>
                <a:ea typeface="MS PGothic" pitchFamily="34" charset="-128"/>
              </a:defRPr>
            </a:lvl2pPr>
            <a:lvl3pPr marL="1143000" indent="-228600" defTabSz="966788" eaLnBrk="0" hangingPunct="0">
              <a:spcBef>
                <a:spcPct val="30000"/>
              </a:spcBef>
              <a:defRPr sz="1200">
                <a:solidFill>
                  <a:schemeClr val="tx1"/>
                </a:solidFill>
                <a:latin typeface="Times" pitchFamily="18" charset="0"/>
                <a:ea typeface="MS PGothic" pitchFamily="34" charset="-128"/>
              </a:defRPr>
            </a:lvl3pPr>
            <a:lvl4pPr marL="1600200" indent="-228600" defTabSz="966788" eaLnBrk="0" hangingPunct="0">
              <a:spcBef>
                <a:spcPct val="30000"/>
              </a:spcBef>
              <a:defRPr sz="1200">
                <a:solidFill>
                  <a:schemeClr val="tx1"/>
                </a:solidFill>
                <a:latin typeface="Times" pitchFamily="18" charset="0"/>
                <a:ea typeface="MS PGothic" pitchFamily="34" charset="-128"/>
              </a:defRPr>
            </a:lvl4pPr>
            <a:lvl5pPr marL="2057400" indent="-228600" defTabSz="966788" eaLnBrk="0" hangingPunct="0">
              <a:spcBef>
                <a:spcPct val="30000"/>
              </a:spcBef>
              <a:defRPr sz="1200">
                <a:solidFill>
                  <a:schemeClr val="tx1"/>
                </a:solidFill>
                <a:latin typeface="Times" pitchFamily="18" charset="0"/>
                <a:ea typeface="MS PGothic" pitchFamily="34" charset="-128"/>
              </a:defRPr>
            </a:lvl5pPr>
            <a:lvl6pPr marL="2514600" indent="-228600" defTabSz="966788" eaLnBrk="0" fontAlgn="base" hangingPunct="0">
              <a:spcBef>
                <a:spcPct val="30000"/>
              </a:spcBef>
              <a:spcAft>
                <a:spcPct val="0"/>
              </a:spcAft>
              <a:defRPr sz="1200">
                <a:solidFill>
                  <a:schemeClr val="tx1"/>
                </a:solidFill>
                <a:latin typeface="Times" pitchFamily="18" charset="0"/>
                <a:ea typeface="MS PGothic" pitchFamily="34" charset="-128"/>
              </a:defRPr>
            </a:lvl6pPr>
            <a:lvl7pPr marL="2971800" indent="-228600" defTabSz="966788" eaLnBrk="0" fontAlgn="base" hangingPunct="0">
              <a:spcBef>
                <a:spcPct val="30000"/>
              </a:spcBef>
              <a:spcAft>
                <a:spcPct val="0"/>
              </a:spcAft>
              <a:defRPr sz="1200">
                <a:solidFill>
                  <a:schemeClr val="tx1"/>
                </a:solidFill>
                <a:latin typeface="Times" pitchFamily="18" charset="0"/>
                <a:ea typeface="MS PGothic" pitchFamily="34" charset="-128"/>
              </a:defRPr>
            </a:lvl7pPr>
            <a:lvl8pPr marL="3429000" indent="-228600" defTabSz="966788" eaLnBrk="0" fontAlgn="base" hangingPunct="0">
              <a:spcBef>
                <a:spcPct val="30000"/>
              </a:spcBef>
              <a:spcAft>
                <a:spcPct val="0"/>
              </a:spcAft>
              <a:defRPr sz="1200">
                <a:solidFill>
                  <a:schemeClr val="tx1"/>
                </a:solidFill>
                <a:latin typeface="Times" pitchFamily="18" charset="0"/>
                <a:ea typeface="MS PGothic" pitchFamily="34" charset="-128"/>
              </a:defRPr>
            </a:lvl8pPr>
            <a:lvl9pPr marL="3886200" indent="-228600" defTabSz="966788" eaLnBrk="0" fontAlgn="base" hangingPunct="0">
              <a:spcBef>
                <a:spcPct val="30000"/>
              </a:spcBef>
              <a:spcAft>
                <a:spcPct val="0"/>
              </a:spcAft>
              <a:defRPr sz="1200">
                <a:solidFill>
                  <a:schemeClr val="tx1"/>
                </a:solidFill>
                <a:latin typeface="Times" pitchFamily="18" charset="0"/>
                <a:ea typeface="MS PGothic" pitchFamily="34" charset="-128"/>
              </a:defRPr>
            </a:lvl9pPr>
          </a:lstStyle>
          <a:p>
            <a:pPr eaLnBrk="1" hangingPunct="1">
              <a:spcBef>
                <a:spcPct val="0"/>
              </a:spcBef>
            </a:pPr>
            <a:fld id="{6CB25FC6-B928-415A-93F6-B9B33E09915A}" type="slidenum">
              <a:rPr lang="en-US" altLang="en-US">
                <a:solidFill>
                  <a:srgbClr val="000000"/>
                </a:solidFill>
                <a:cs typeface="Arial" pitchFamily="34" charset="0"/>
              </a:rPr>
              <a:pPr eaLnBrk="1" hangingPunct="1">
                <a:spcBef>
                  <a:spcPct val="0"/>
                </a:spcBef>
              </a:pPr>
              <a:t>40</a:t>
            </a:fld>
            <a:endParaRPr lang="en-US" altLang="en-US">
              <a:solidFill>
                <a:srgbClr val="000000"/>
              </a:solidFill>
              <a:cs typeface="Arial" pitchFamily="34" charset="0"/>
            </a:endParaRPr>
          </a:p>
        </p:txBody>
      </p:sp>
    </p:spTree>
    <p:extLst>
      <p:ext uri="{BB962C8B-B14F-4D97-AF65-F5344CB8AC3E}">
        <p14:creationId xmlns:p14="http://schemas.microsoft.com/office/powerpoint/2010/main" val="30363174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6" name="Slide Image Placeholder 1"/>
          <p:cNvSpPr>
            <a:spLocks noGrp="1" noRot="1" noChangeAspect="1" noTextEdit="1"/>
          </p:cNvSpPr>
          <p:nvPr>
            <p:ph type="sldImg"/>
          </p:nvPr>
        </p:nvSpPr>
        <p:spPr>
          <a:ln/>
        </p:spPr>
      </p:sp>
      <p:sp>
        <p:nvSpPr>
          <p:cNvPr id="10045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
        <p:nvSpPr>
          <p:cNvPr id="1008644"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Times" pitchFamily="18" charset="0"/>
                <a:ea typeface="ＭＳ Ｐゴシック" pitchFamily="34" charset="-128"/>
              </a:defRPr>
            </a:lvl1pPr>
            <a:lvl2pPr marL="37925375" indent="-37468175" defTabSz="922338" eaLnBrk="0" hangingPunct="0">
              <a:spcBef>
                <a:spcPct val="30000"/>
              </a:spcBef>
              <a:defRPr sz="1200">
                <a:solidFill>
                  <a:schemeClr val="tx1"/>
                </a:solidFill>
                <a:latin typeface="Times" pitchFamily="18" charset="0"/>
                <a:ea typeface="ＭＳ Ｐゴシック" pitchFamily="34" charset="-128"/>
              </a:defRPr>
            </a:lvl2pPr>
            <a:lvl3pPr marL="1143000" indent="-228600" defTabSz="922338" eaLnBrk="0" hangingPunct="0">
              <a:spcBef>
                <a:spcPct val="30000"/>
              </a:spcBef>
              <a:defRPr sz="1200">
                <a:solidFill>
                  <a:schemeClr val="tx1"/>
                </a:solidFill>
                <a:latin typeface="Times" pitchFamily="18" charset="0"/>
                <a:ea typeface="ＭＳ Ｐゴシック" pitchFamily="34" charset="-128"/>
              </a:defRPr>
            </a:lvl3pPr>
            <a:lvl4pPr marL="1600200" indent="-228600" defTabSz="922338" eaLnBrk="0" hangingPunct="0">
              <a:spcBef>
                <a:spcPct val="30000"/>
              </a:spcBef>
              <a:defRPr sz="1200">
                <a:solidFill>
                  <a:schemeClr val="tx1"/>
                </a:solidFill>
                <a:latin typeface="Times" pitchFamily="18" charset="0"/>
                <a:ea typeface="ＭＳ Ｐゴシック" pitchFamily="34" charset="-128"/>
              </a:defRPr>
            </a:lvl4pPr>
            <a:lvl5pPr marL="2057400" indent="-228600" defTabSz="922338" eaLnBrk="0" hangingPunct="0">
              <a:spcBef>
                <a:spcPct val="30000"/>
              </a:spcBef>
              <a:defRPr sz="1200">
                <a:solidFill>
                  <a:schemeClr val="tx1"/>
                </a:solidFill>
                <a:latin typeface="Times" pitchFamily="18" charset="0"/>
                <a:ea typeface="ＭＳ Ｐゴシック" pitchFamily="34" charset="-128"/>
              </a:defRPr>
            </a:lvl5pPr>
            <a:lvl6pPr marL="2514600" indent="-228600" defTabSz="922338" eaLnBrk="0" fontAlgn="base" hangingPunct="0">
              <a:spcBef>
                <a:spcPct val="30000"/>
              </a:spcBef>
              <a:spcAft>
                <a:spcPct val="0"/>
              </a:spcAft>
              <a:defRPr sz="1200">
                <a:solidFill>
                  <a:schemeClr val="tx1"/>
                </a:solidFill>
                <a:latin typeface="Times" pitchFamily="18" charset="0"/>
                <a:ea typeface="ＭＳ Ｐゴシック" pitchFamily="34" charset="-128"/>
              </a:defRPr>
            </a:lvl6pPr>
            <a:lvl7pPr marL="2971800" indent="-228600" defTabSz="922338" eaLnBrk="0" fontAlgn="base" hangingPunct="0">
              <a:spcBef>
                <a:spcPct val="30000"/>
              </a:spcBef>
              <a:spcAft>
                <a:spcPct val="0"/>
              </a:spcAft>
              <a:defRPr sz="1200">
                <a:solidFill>
                  <a:schemeClr val="tx1"/>
                </a:solidFill>
                <a:latin typeface="Times" pitchFamily="18" charset="0"/>
                <a:ea typeface="ＭＳ Ｐゴシック" pitchFamily="34" charset="-128"/>
              </a:defRPr>
            </a:lvl7pPr>
            <a:lvl8pPr marL="3429000" indent="-228600" defTabSz="922338" eaLnBrk="0" fontAlgn="base" hangingPunct="0">
              <a:spcBef>
                <a:spcPct val="30000"/>
              </a:spcBef>
              <a:spcAft>
                <a:spcPct val="0"/>
              </a:spcAft>
              <a:defRPr sz="1200">
                <a:solidFill>
                  <a:schemeClr val="tx1"/>
                </a:solidFill>
                <a:latin typeface="Times" pitchFamily="18" charset="0"/>
                <a:ea typeface="ＭＳ Ｐゴシック" pitchFamily="34" charset="-128"/>
              </a:defRPr>
            </a:lvl8pPr>
            <a:lvl9pPr marL="3886200" indent="-228600" defTabSz="922338" eaLnBrk="0" fontAlgn="base" hangingPunct="0">
              <a:spcBef>
                <a:spcPct val="30000"/>
              </a:spcBef>
              <a:spcAft>
                <a:spcPct val="0"/>
              </a:spcAft>
              <a:defRPr sz="1200">
                <a:solidFill>
                  <a:schemeClr val="tx1"/>
                </a:solidFill>
                <a:latin typeface="Times" pitchFamily="18" charset="0"/>
                <a:ea typeface="ＭＳ Ｐゴシック" pitchFamily="34" charset="-128"/>
              </a:defRPr>
            </a:lvl9pPr>
          </a:lstStyle>
          <a:p>
            <a:pPr eaLnBrk="1" hangingPunct="1">
              <a:spcBef>
                <a:spcPct val="0"/>
              </a:spcBef>
              <a:defRPr/>
            </a:pPr>
            <a:fld id="{C63473A5-9D84-4EED-913D-18950860A024}" type="slidenum">
              <a:rPr lang="en-US" altLang="en-US" smtClean="0">
                <a:latin typeface="Times New Roman" pitchFamily="18" charset="0"/>
              </a:rPr>
              <a:pPr eaLnBrk="1" hangingPunct="1">
                <a:spcBef>
                  <a:spcPct val="0"/>
                </a:spcBef>
                <a:defRPr/>
              </a:pPr>
              <a:t>43</a:t>
            </a:fld>
            <a:endParaRPr lang="en-US" altLang="en-US">
              <a:latin typeface="Times New Roman" pitchFamily="18" charset="0"/>
            </a:endParaRPr>
          </a:p>
        </p:txBody>
      </p:sp>
    </p:spTree>
    <p:extLst>
      <p:ext uri="{BB962C8B-B14F-4D97-AF65-F5344CB8AC3E}">
        <p14:creationId xmlns:p14="http://schemas.microsoft.com/office/powerpoint/2010/main" val="24625503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6" name="Rectangle 2"/>
          <p:cNvSpPr>
            <a:spLocks noGrp="1" noRot="1" noChangeAspect="1" noChangeArrowheads="1" noTextEdit="1"/>
          </p:cNvSpPr>
          <p:nvPr>
            <p:ph type="sldImg"/>
          </p:nvPr>
        </p:nvSpPr>
        <p:spPr>
          <a:ln/>
        </p:spPr>
      </p:sp>
      <p:sp>
        <p:nvSpPr>
          <p:cNvPr id="9994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803028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Rot="1" noChangeAspect="1" noChangeArrowheads="1" noTextEdit="1"/>
          </p:cNvSpPr>
          <p:nvPr>
            <p:ph type="sldImg"/>
          </p:nvPr>
        </p:nvSpPr>
        <p:spPr>
          <a:ln/>
        </p:spPr>
      </p:sp>
      <p:sp>
        <p:nvSpPr>
          <p:cNvPr id="9246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103465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pitchFamily="18" charset="0"/>
                <a:ea typeface="ＭＳ Ｐゴシック" pitchFamily="34" charset="-128"/>
              </a:defRPr>
            </a:lvl1pPr>
            <a:lvl2pPr marL="741363" indent="-284163" defTabSz="928688" eaLnBrk="0" hangingPunct="0">
              <a:spcBef>
                <a:spcPct val="30000"/>
              </a:spcBef>
              <a:defRPr sz="1200">
                <a:solidFill>
                  <a:schemeClr val="tx1"/>
                </a:solidFill>
                <a:latin typeface="Times" pitchFamily="18" charset="0"/>
                <a:ea typeface="ＭＳ Ｐゴシック" pitchFamily="34" charset="-128"/>
              </a:defRPr>
            </a:lvl2pPr>
            <a:lvl3pPr marL="1141413" indent="-227013" defTabSz="928688" eaLnBrk="0" hangingPunct="0">
              <a:spcBef>
                <a:spcPct val="30000"/>
              </a:spcBef>
              <a:defRPr sz="1200">
                <a:solidFill>
                  <a:schemeClr val="tx1"/>
                </a:solidFill>
                <a:latin typeface="Times" pitchFamily="18" charset="0"/>
                <a:ea typeface="ＭＳ Ｐゴシック" pitchFamily="34" charset="-128"/>
              </a:defRPr>
            </a:lvl3pPr>
            <a:lvl4pPr marL="1598613" indent="-227013" defTabSz="928688" eaLnBrk="0" hangingPunct="0">
              <a:spcBef>
                <a:spcPct val="30000"/>
              </a:spcBef>
              <a:defRPr sz="1200">
                <a:solidFill>
                  <a:schemeClr val="tx1"/>
                </a:solidFill>
                <a:latin typeface="Times" pitchFamily="18" charset="0"/>
                <a:ea typeface="ＭＳ Ｐゴシック" pitchFamily="34" charset="-128"/>
              </a:defRPr>
            </a:lvl4pPr>
            <a:lvl5pPr marL="2055813" indent="-227013" defTabSz="928688" eaLnBrk="0" hangingPunct="0">
              <a:spcBef>
                <a:spcPct val="30000"/>
              </a:spcBef>
              <a:defRPr sz="1200">
                <a:solidFill>
                  <a:schemeClr val="tx1"/>
                </a:solidFill>
                <a:latin typeface="Times" pitchFamily="18" charset="0"/>
                <a:ea typeface="ＭＳ Ｐゴシック" pitchFamily="34" charset="-128"/>
              </a:defRPr>
            </a:lvl5pPr>
            <a:lvl6pPr marL="25130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6pPr>
            <a:lvl7pPr marL="29702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7pPr>
            <a:lvl8pPr marL="34274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8pPr>
            <a:lvl9pPr marL="38846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9pPr>
          </a:lstStyle>
          <a:p>
            <a:pPr>
              <a:spcBef>
                <a:spcPct val="0"/>
              </a:spcBef>
              <a:defRPr/>
            </a:pPr>
            <a:fld id="{AE9D932C-7DD6-4370-9AA0-DDCE0019448C}" type="slidenum">
              <a:rPr lang="en-US" altLang="en-US" smtClean="0">
                <a:solidFill>
                  <a:srgbClr val="000000"/>
                </a:solidFill>
              </a:rPr>
              <a:pPr>
                <a:spcBef>
                  <a:spcPct val="0"/>
                </a:spcBef>
                <a:defRPr/>
              </a:pPr>
              <a:t>10</a:t>
            </a:fld>
            <a:endParaRPr lang="en-US" altLang="en-US">
              <a:solidFill>
                <a:srgbClr val="000000"/>
              </a:solidFill>
            </a:endParaRPr>
          </a:p>
        </p:txBody>
      </p:sp>
      <p:sp>
        <p:nvSpPr>
          <p:cNvPr id="965635" name="Rectangle 2"/>
          <p:cNvSpPr>
            <a:spLocks noGrp="1" noRot="1" noChangeAspect="1" noChangeArrowheads="1" noTextEdit="1"/>
          </p:cNvSpPr>
          <p:nvPr>
            <p:ph type="sldImg"/>
          </p:nvPr>
        </p:nvSpPr>
        <p:spPr>
          <a:xfrm>
            <a:off x="1177925" y="696913"/>
            <a:ext cx="4649788" cy="3487737"/>
          </a:xfrm>
          <a:ln/>
        </p:spPr>
      </p:sp>
      <p:sp>
        <p:nvSpPr>
          <p:cNvPr id="9656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t>The Profile measures two things:</a:t>
            </a:r>
          </a:p>
          <a:p>
            <a:endParaRPr lang="en-US" altLang="en-US"/>
          </a:p>
          <a:p>
            <a:r>
              <a:rPr lang="en-US" altLang="en-US"/>
              <a:t>One is how a person prefers to gain knowledge, to learn. At one end of the axis is learning through direct experience. This can best be described as learning by jumping right in and getting your hands dirty. If there is a set of directions, they aren</a:t>
            </a:r>
            <a:r>
              <a:rPr lang="ja-JP" altLang="en-US"/>
              <a:t>’</a:t>
            </a:r>
            <a:r>
              <a:rPr lang="en-US" altLang="ja-JP"/>
              <a:t>t used.</a:t>
            </a:r>
          </a:p>
          <a:p>
            <a:endParaRPr lang="en-US" altLang="en-US"/>
          </a:p>
          <a:p>
            <a:r>
              <a:rPr lang="en-US" altLang="en-US"/>
              <a:t>At the opposite end is learning through abstract thinking. This can be described as mentally figuring out what to do before actually trying it, including watching someone else, or asking questions to help get a better understanding.</a:t>
            </a:r>
          </a:p>
          <a:p>
            <a:endParaRPr lang="en-US" altLang="en-US"/>
          </a:p>
          <a:p>
            <a:r>
              <a:rPr lang="en-US" altLang="en-US"/>
              <a:t>We all fall somewhere in between these two extremes. We all learn using both, but each of us tends to prefer one more than the other and hence we all fall somewhere in between.</a:t>
            </a:r>
          </a:p>
        </p:txBody>
      </p:sp>
    </p:spTree>
    <p:extLst>
      <p:ext uri="{BB962C8B-B14F-4D97-AF65-F5344CB8AC3E}">
        <p14:creationId xmlns:p14="http://schemas.microsoft.com/office/powerpoint/2010/main" val="3452044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pitchFamily="18" charset="0"/>
                <a:ea typeface="ＭＳ Ｐゴシック" pitchFamily="34" charset="-128"/>
              </a:defRPr>
            </a:lvl1pPr>
            <a:lvl2pPr marL="741363" indent="-284163" defTabSz="928688" eaLnBrk="0" hangingPunct="0">
              <a:spcBef>
                <a:spcPct val="30000"/>
              </a:spcBef>
              <a:defRPr sz="1200">
                <a:solidFill>
                  <a:schemeClr val="tx1"/>
                </a:solidFill>
                <a:latin typeface="Times" pitchFamily="18" charset="0"/>
                <a:ea typeface="ＭＳ Ｐゴシック" pitchFamily="34" charset="-128"/>
              </a:defRPr>
            </a:lvl2pPr>
            <a:lvl3pPr marL="1141413" indent="-227013" defTabSz="928688" eaLnBrk="0" hangingPunct="0">
              <a:spcBef>
                <a:spcPct val="30000"/>
              </a:spcBef>
              <a:defRPr sz="1200">
                <a:solidFill>
                  <a:schemeClr val="tx1"/>
                </a:solidFill>
                <a:latin typeface="Times" pitchFamily="18" charset="0"/>
                <a:ea typeface="ＭＳ Ｐゴシック" pitchFamily="34" charset="-128"/>
              </a:defRPr>
            </a:lvl3pPr>
            <a:lvl4pPr marL="1598613" indent="-227013" defTabSz="928688" eaLnBrk="0" hangingPunct="0">
              <a:spcBef>
                <a:spcPct val="30000"/>
              </a:spcBef>
              <a:defRPr sz="1200">
                <a:solidFill>
                  <a:schemeClr val="tx1"/>
                </a:solidFill>
                <a:latin typeface="Times" pitchFamily="18" charset="0"/>
                <a:ea typeface="ＭＳ Ｐゴシック" pitchFamily="34" charset="-128"/>
              </a:defRPr>
            </a:lvl4pPr>
            <a:lvl5pPr marL="2055813" indent="-227013" defTabSz="928688" eaLnBrk="0" hangingPunct="0">
              <a:spcBef>
                <a:spcPct val="30000"/>
              </a:spcBef>
              <a:defRPr sz="1200">
                <a:solidFill>
                  <a:schemeClr val="tx1"/>
                </a:solidFill>
                <a:latin typeface="Times" pitchFamily="18" charset="0"/>
                <a:ea typeface="ＭＳ Ｐゴシック" pitchFamily="34" charset="-128"/>
              </a:defRPr>
            </a:lvl5pPr>
            <a:lvl6pPr marL="25130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6pPr>
            <a:lvl7pPr marL="29702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7pPr>
            <a:lvl8pPr marL="34274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8pPr>
            <a:lvl9pPr marL="38846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9pPr>
          </a:lstStyle>
          <a:p>
            <a:pPr>
              <a:spcBef>
                <a:spcPct val="0"/>
              </a:spcBef>
              <a:defRPr/>
            </a:pPr>
            <a:fld id="{E6F32022-6315-4816-8799-282F72630BCB}" type="slidenum">
              <a:rPr lang="en-US" altLang="en-US" smtClean="0">
                <a:solidFill>
                  <a:srgbClr val="000000"/>
                </a:solidFill>
              </a:rPr>
              <a:pPr>
                <a:spcBef>
                  <a:spcPct val="0"/>
                </a:spcBef>
                <a:defRPr/>
              </a:pPr>
              <a:t>11</a:t>
            </a:fld>
            <a:endParaRPr lang="en-US" altLang="en-US">
              <a:solidFill>
                <a:srgbClr val="000000"/>
              </a:solidFill>
            </a:endParaRPr>
          </a:p>
        </p:txBody>
      </p:sp>
      <p:sp>
        <p:nvSpPr>
          <p:cNvPr id="966659" name="Rectangle 2"/>
          <p:cNvSpPr>
            <a:spLocks noGrp="1" noRot="1" noChangeAspect="1" noChangeArrowheads="1" noTextEdit="1"/>
          </p:cNvSpPr>
          <p:nvPr>
            <p:ph type="sldImg"/>
          </p:nvPr>
        </p:nvSpPr>
        <p:spPr>
          <a:xfrm>
            <a:off x="1177925" y="696913"/>
            <a:ext cx="4649788" cy="3487737"/>
          </a:xfrm>
          <a:ln/>
        </p:spPr>
      </p:sp>
      <p:sp>
        <p:nvSpPr>
          <p:cNvPr id="9666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a:t>The second thing the Profile measures is how a person prefers to use their knowledge. At one end of the axis is using knowledge to generate options. This is your imagination at work.</a:t>
            </a:r>
          </a:p>
          <a:p>
            <a:endParaRPr lang="en-US" altLang="en-US"/>
          </a:p>
          <a:p>
            <a:r>
              <a:rPr lang="en-US" altLang="en-US"/>
              <a:t>At the opposite end is using knowledge for evaluation. This is your judgment. </a:t>
            </a:r>
          </a:p>
          <a:p>
            <a:endParaRPr lang="en-US" altLang="en-US"/>
          </a:p>
          <a:p>
            <a:r>
              <a:rPr lang="en-US" altLang="en-US"/>
              <a:t>Again, we all fall somewhere in between these two extremes. We all have imagination and judgment abilities, but each of us tends to prefer one more than the other and on the graph everyone falls  somewhere in between the two extremes.</a:t>
            </a:r>
          </a:p>
          <a:p>
            <a:endParaRPr lang="en-US" altLang="en-US"/>
          </a:p>
        </p:txBody>
      </p:sp>
    </p:spTree>
    <p:extLst>
      <p:ext uri="{BB962C8B-B14F-4D97-AF65-F5344CB8AC3E}">
        <p14:creationId xmlns:p14="http://schemas.microsoft.com/office/powerpoint/2010/main" val="2336911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8"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pitchFamily="18" charset="0"/>
                <a:ea typeface="ＭＳ Ｐゴシック" pitchFamily="34" charset="-128"/>
              </a:defRPr>
            </a:lvl1pPr>
            <a:lvl2pPr marL="741363" indent="-284163" defTabSz="928688" eaLnBrk="0" hangingPunct="0">
              <a:spcBef>
                <a:spcPct val="30000"/>
              </a:spcBef>
              <a:defRPr sz="1200">
                <a:solidFill>
                  <a:schemeClr val="tx1"/>
                </a:solidFill>
                <a:latin typeface="Times" pitchFamily="18" charset="0"/>
                <a:ea typeface="ＭＳ Ｐゴシック" pitchFamily="34" charset="-128"/>
              </a:defRPr>
            </a:lvl2pPr>
            <a:lvl3pPr marL="1141413" indent="-227013" defTabSz="928688" eaLnBrk="0" hangingPunct="0">
              <a:spcBef>
                <a:spcPct val="30000"/>
              </a:spcBef>
              <a:defRPr sz="1200">
                <a:solidFill>
                  <a:schemeClr val="tx1"/>
                </a:solidFill>
                <a:latin typeface="Times" pitchFamily="18" charset="0"/>
                <a:ea typeface="ＭＳ Ｐゴシック" pitchFamily="34" charset="-128"/>
              </a:defRPr>
            </a:lvl3pPr>
            <a:lvl4pPr marL="1598613" indent="-227013" defTabSz="928688" eaLnBrk="0" hangingPunct="0">
              <a:spcBef>
                <a:spcPct val="30000"/>
              </a:spcBef>
              <a:defRPr sz="1200">
                <a:solidFill>
                  <a:schemeClr val="tx1"/>
                </a:solidFill>
                <a:latin typeface="Times" pitchFamily="18" charset="0"/>
                <a:ea typeface="ＭＳ Ｐゴシック" pitchFamily="34" charset="-128"/>
              </a:defRPr>
            </a:lvl4pPr>
            <a:lvl5pPr marL="2055813" indent="-227013" defTabSz="928688" eaLnBrk="0" hangingPunct="0">
              <a:spcBef>
                <a:spcPct val="30000"/>
              </a:spcBef>
              <a:defRPr sz="1200">
                <a:solidFill>
                  <a:schemeClr val="tx1"/>
                </a:solidFill>
                <a:latin typeface="Times" pitchFamily="18" charset="0"/>
                <a:ea typeface="ＭＳ Ｐゴシック" pitchFamily="34" charset="-128"/>
              </a:defRPr>
            </a:lvl5pPr>
            <a:lvl6pPr marL="25130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6pPr>
            <a:lvl7pPr marL="29702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7pPr>
            <a:lvl8pPr marL="34274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8pPr>
            <a:lvl9pPr marL="3884613" indent="-227013" defTabSz="928688" eaLnBrk="0" fontAlgn="base" hangingPunct="0">
              <a:spcBef>
                <a:spcPct val="30000"/>
              </a:spcBef>
              <a:spcAft>
                <a:spcPct val="0"/>
              </a:spcAft>
              <a:defRPr sz="1200">
                <a:solidFill>
                  <a:schemeClr val="tx1"/>
                </a:solidFill>
                <a:latin typeface="Times" pitchFamily="18" charset="0"/>
                <a:ea typeface="ＭＳ Ｐゴシック" pitchFamily="34" charset="-128"/>
              </a:defRPr>
            </a:lvl9pPr>
          </a:lstStyle>
          <a:p>
            <a:pPr>
              <a:spcBef>
                <a:spcPct val="0"/>
              </a:spcBef>
              <a:defRPr/>
            </a:pPr>
            <a:fld id="{8B9AB871-444C-4703-B671-F8F275CBA479}" type="slidenum">
              <a:rPr lang="en-US" altLang="en-US" smtClean="0">
                <a:solidFill>
                  <a:srgbClr val="000000"/>
                </a:solidFill>
              </a:rPr>
              <a:pPr>
                <a:spcBef>
                  <a:spcPct val="0"/>
                </a:spcBef>
                <a:defRPr/>
              </a:pPr>
              <a:t>12</a:t>
            </a:fld>
            <a:endParaRPr lang="en-US" altLang="en-US">
              <a:solidFill>
                <a:srgbClr val="000000"/>
              </a:solidFill>
            </a:endParaRPr>
          </a:p>
        </p:txBody>
      </p:sp>
      <p:sp>
        <p:nvSpPr>
          <p:cNvPr id="967683" name="Rectangle 2"/>
          <p:cNvSpPr>
            <a:spLocks noGrp="1" noRot="1" noChangeAspect="1" noChangeArrowheads="1" noTextEdit="1"/>
          </p:cNvSpPr>
          <p:nvPr>
            <p:ph type="sldImg"/>
          </p:nvPr>
        </p:nvSpPr>
        <p:spPr>
          <a:xfrm>
            <a:off x="1177925" y="696913"/>
            <a:ext cx="4649788" cy="3487737"/>
          </a:xfrm>
          <a:ln/>
        </p:spPr>
      </p:sp>
      <p:sp>
        <p:nvSpPr>
          <p:cNvPr id="9676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61801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Slide Image Placeholder 1"/>
          <p:cNvSpPr>
            <a:spLocks noGrp="1" noRot="1" noChangeAspect="1" noTextEdit="1"/>
          </p:cNvSpPr>
          <p:nvPr>
            <p:ph type="sldImg"/>
          </p:nvPr>
        </p:nvSpPr>
        <p:spPr>
          <a:ln/>
        </p:spPr>
      </p:sp>
      <p:sp>
        <p:nvSpPr>
          <p:cNvPr id="9687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CA" altLang="en-US"/>
          </a:p>
        </p:txBody>
      </p:sp>
      <p:sp>
        <p:nvSpPr>
          <p:cNvPr id="972804"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eaLnBrk="0" hangingPunct="0">
              <a:defRPr sz="1600">
                <a:solidFill>
                  <a:schemeClr val="tx1"/>
                </a:solidFill>
                <a:latin typeface="Calibri" pitchFamily="34" charset="0"/>
                <a:ea typeface="ＭＳ Ｐゴシック" pitchFamily="34" charset="-128"/>
              </a:defRPr>
            </a:lvl1pPr>
            <a:lvl2pPr marL="714375" indent="-274638" defTabSz="930275" eaLnBrk="0" hangingPunct="0">
              <a:defRPr sz="1600">
                <a:solidFill>
                  <a:schemeClr val="tx1"/>
                </a:solidFill>
                <a:latin typeface="Calibri" pitchFamily="34" charset="0"/>
                <a:ea typeface="ＭＳ Ｐゴシック" pitchFamily="34" charset="-128"/>
              </a:defRPr>
            </a:lvl2pPr>
            <a:lvl3pPr marL="1100138" indent="-219075" defTabSz="930275" eaLnBrk="0" hangingPunct="0">
              <a:defRPr sz="1600">
                <a:solidFill>
                  <a:schemeClr val="tx1"/>
                </a:solidFill>
                <a:latin typeface="Calibri" pitchFamily="34" charset="0"/>
                <a:ea typeface="ＭＳ Ｐゴシック" pitchFamily="34" charset="-128"/>
              </a:defRPr>
            </a:lvl3pPr>
            <a:lvl4pPr marL="1541463" indent="-219075" defTabSz="930275" eaLnBrk="0" hangingPunct="0">
              <a:defRPr sz="1600">
                <a:solidFill>
                  <a:schemeClr val="tx1"/>
                </a:solidFill>
                <a:latin typeface="Calibri" pitchFamily="34" charset="0"/>
                <a:ea typeface="ＭＳ Ｐゴシック" pitchFamily="34" charset="-128"/>
              </a:defRPr>
            </a:lvl4pPr>
            <a:lvl5pPr marL="1981200" indent="-219075" defTabSz="930275" eaLnBrk="0" hangingPunct="0">
              <a:defRPr sz="1600">
                <a:solidFill>
                  <a:schemeClr val="tx1"/>
                </a:solidFill>
                <a:latin typeface="Calibri" pitchFamily="34" charset="0"/>
                <a:ea typeface="ＭＳ Ｐゴシック" pitchFamily="34" charset="-128"/>
              </a:defRPr>
            </a:lvl5pPr>
            <a:lvl6pPr marL="2438400" indent="-219075" defTabSz="930275" eaLnBrk="0" fontAlgn="base" hangingPunct="0">
              <a:spcBef>
                <a:spcPct val="0"/>
              </a:spcBef>
              <a:spcAft>
                <a:spcPct val="0"/>
              </a:spcAft>
              <a:defRPr sz="1600">
                <a:solidFill>
                  <a:schemeClr val="tx1"/>
                </a:solidFill>
                <a:latin typeface="Calibri" pitchFamily="34" charset="0"/>
                <a:ea typeface="ＭＳ Ｐゴシック" pitchFamily="34" charset="-128"/>
              </a:defRPr>
            </a:lvl6pPr>
            <a:lvl7pPr marL="2895600" indent="-219075" defTabSz="930275" eaLnBrk="0" fontAlgn="base" hangingPunct="0">
              <a:spcBef>
                <a:spcPct val="0"/>
              </a:spcBef>
              <a:spcAft>
                <a:spcPct val="0"/>
              </a:spcAft>
              <a:defRPr sz="1600">
                <a:solidFill>
                  <a:schemeClr val="tx1"/>
                </a:solidFill>
                <a:latin typeface="Calibri" pitchFamily="34" charset="0"/>
                <a:ea typeface="ＭＳ Ｐゴシック" pitchFamily="34" charset="-128"/>
              </a:defRPr>
            </a:lvl7pPr>
            <a:lvl8pPr marL="3352800" indent="-219075" defTabSz="930275" eaLnBrk="0" fontAlgn="base" hangingPunct="0">
              <a:spcBef>
                <a:spcPct val="0"/>
              </a:spcBef>
              <a:spcAft>
                <a:spcPct val="0"/>
              </a:spcAft>
              <a:defRPr sz="1600">
                <a:solidFill>
                  <a:schemeClr val="tx1"/>
                </a:solidFill>
                <a:latin typeface="Calibri" pitchFamily="34" charset="0"/>
                <a:ea typeface="ＭＳ Ｐゴシック" pitchFamily="34" charset="-128"/>
              </a:defRPr>
            </a:lvl8pPr>
            <a:lvl9pPr marL="3810000" indent="-219075" defTabSz="930275" eaLnBrk="0" fontAlgn="base" hangingPunct="0">
              <a:spcBef>
                <a:spcPct val="0"/>
              </a:spcBef>
              <a:spcAft>
                <a:spcPct val="0"/>
              </a:spcAft>
              <a:defRPr sz="1600">
                <a:solidFill>
                  <a:schemeClr val="tx1"/>
                </a:solidFill>
                <a:latin typeface="Calibri" pitchFamily="34" charset="0"/>
                <a:ea typeface="ＭＳ Ｐゴシック" pitchFamily="34" charset="-128"/>
              </a:defRPr>
            </a:lvl9pPr>
          </a:lstStyle>
          <a:p>
            <a:pPr>
              <a:defRPr/>
            </a:pPr>
            <a:fld id="{D893B25C-F746-424E-AF96-5F3D0869DD96}" type="slidenum">
              <a:rPr lang="en-US" altLang="en-US" sz="1200" smtClean="0">
                <a:solidFill>
                  <a:srgbClr val="000000"/>
                </a:solidFill>
                <a:latin typeface="Times" pitchFamily="18" charset="0"/>
              </a:rPr>
              <a:pPr>
                <a:defRPr/>
              </a:pPr>
              <a:t>13</a:t>
            </a:fld>
            <a:endParaRPr lang="en-US" altLang="en-US" sz="1200">
              <a:solidFill>
                <a:srgbClr val="000000"/>
              </a:solidFill>
              <a:latin typeface="Times" pitchFamily="18" charset="0"/>
            </a:endParaRPr>
          </a:p>
        </p:txBody>
      </p:sp>
    </p:spTree>
    <p:extLst>
      <p:ext uri="{BB962C8B-B14F-4D97-AF65-F5344CB8AC3E}">
        <p14:creationId xmlns:p14="http://schemas.microsoft.com/office/powerpoint/2010/main" val="1822698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Slide Image Placeholder 1"/>
          <p:cNvSpPr>
            <a:spLocks noGrp="1" noRot="1" noChangeAspect="1" noTextEdit="1"/>
          </p:cNvSpPr>
          <p:nvPr>
            <p:ph type="sldImg"/>
          </p:nvPr>
        </p:nvSpPr>
        <p:spPr>
          <a:ln/>
        </p:spPr>
      </p:sp>
      <p:sp>
        <p:nvSpPr>
          <p:cNvPr id="9697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CA" altLang="en-US"/>
          </a:p>
        </p:txBody>
      </p:sp>
      <p:sp>
        <p:nvSpPr>
          <p:cNvPr id="973828"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eaLnBrk="0" hangingPunct="0">
              <a:defRPr sz="1600">
                <a:solidFill>
                  <a:schemeClr val="tx1"/>
                </a:solidFill>
                <a:latin typeface="Calibri" pitchFamily="34" charset="0"/>
                <a:ea typeface="ＭＳ Ｐゴシック" pitchFamily="34" charset="-128"/>
              </a:defRPr>
            </a:lvl1pPr>
            <a:lvl2pPr marL="714375" indent="-274638" defTabSz="930275" eaLnBrk="0" hangingPunct="0">
              <a:defRPr sz="1600">
                <a:solidFill>
                  <a:schemeClr val="tx1"/>
                </a:solidFill>
                <a:latin typeface="Calibri" pitchFamily="34" charset="0"/>
                <a:ea typeface="ＭＳ Ｐゴシック" pitchFamily="34" charset="-128"/>
              </a:defRPr>
            </a:lvl2pPr>
            <a:lvl3pPr marL="1100138" indent="-219075" defTabSz="930275" eaLnBrk="0" hangingPunct="0">
              <a:defRPr sz="1600">
                <a:solidFill>
                  <a:schemeClr val="tx1"/>
                </a:solidFill>
                <a:latin typeface="Calibri" pitchFamily="34" charset="0"/>
                <a:ea typeface="ＭＳ Ｐゴシック" pitchFamily="34" charset="-128"/>
              </a:defRPr>
            </a:lvl3pPr>
            <a:lvl4pPr marL="1541463" indent="-219075" defTabSz="930275" eaLnBrk="0" hangingPunct="0">
              <a:defRPr sz="1600">
                <a:solidFill>
                  <a:schemeClr val="tx1"/>
                </a:solidFill>
                <a:latin typeface="Calibri" pitchFamily="34" charset="0"/>
                <a:ea typeface="ＭＳ Ｐゴシック" pitchFamily="34" charset="-128"/>
              </a:defRPr>
            </a:lvl4pPr>
            <a:lvl5pPr marL="1981200" indent="-219075" defTabSz="930275" eaLnBrk="0" hangingPunct="0">
              <a:defRPr sz="1600">
                <a:solidFill>
                  <a:schemeClr val="tx1"/>
                </a:solidFill>
                <a:latin typeface="Calibri" pitchFamily="34" charset="0"/>
                <a:ea typeface="ＭＳ Ｐゴシック" pitchFamily="34" charset="-128"/>
              </a:defRPr>
            </a:lvl5pPr>
            <a:lvl6pPr marL="2438400" indent="-219075" defTabSz="930275" eaLnBrk="0" fontAlgn="base" hangingPunct="0">
              <a:spcBef>
                <a:spcPct val="0"/>
              </a:spcBef>
              <a:spcAft>
                <a:spcPct val="0"/>
              </a:spcAft>
              <a:defRPr sz="1600">
                <a:solidFill>
                  <a:schemeClr val="tx1"/>
                </a:solidFill>
                <a:latin typeface="Calibri" pitchFamily="34" charset="0"/>
                <a:ea typeface="ＭＳ Ｐゴシック" pitchFamily="34" charset="-128"/>
              </a:defRPr>
            </a:lvl6pPr>
            <a:lvl7pPr marL="2895600" indent="-219075" defTabSz="930275" eaLnBrk="0" fontAlgn="base" hangingPunct="0">
              <a:spcBef>
                <a:spcPct val="0"/>
              </a:spcBef>
              <a:spcAft>
                <a:spcPct val="0"/>
              </a:spcAft>
              <a:defRPr sz="1600">
                <a:solidFill>
                  <a:schemeClr val="tx1"/>
                </a:solidFill>
                <a:latin typeface="Calibri" pitchFamily="34" charset="0"/>
                <a:ea typeface="ＭＳ Ｐゴシック" pitchFamily="34" charset="-128"/>
              </a:defRPr>
            </a:lvl7pPr>
            <a:lvl8pPr marL="3352800" indent="-219075" defTabSz="930275" eaLnBrk="0" fontAlgn="base" hangingPunct="0">
              <a:spcBef>
                <a:spcPct val="0"/>
              </a:spcBef>
              <a:spcAft>
                <a:spcPct val="0"/>
              </a:spcAft>
              <a:defRPr sz="1600">
                <a:solidFill>
                  <a:schemeClr val="tx1"/>
                </a:solidFill>
                <a:latin typeface="Calibri" pitchFamily="34" charset="0"/>
                <a:ea typeface="ＭＳ Ｐゴシック" pitchFamily="34" charset="-128"/>
              </a:defRPr>
            </a:lvl8pPr>
            <a:lvl9pPr marL="3810000" indent="-219075" defTabSz="930275" eaLnBrk="0" fontAlgn="base" hangingPunct="0">
              <a:spcBef>
                <a:spcPct val="0"/>
              </a:spcBef>
              <a:spcAft>
                <a:spcPct val="0"/>
              </a:spcAft>
              <a:defRPr sz="1600">
                <a:solidFill>
                  <a:schemeClr val="tx1"/>
                </a:solidFill>
                <a:latin typeface="Calibri" pitchFamily="34" charset="0"/>
                <a:ea typeface="ＭＳ Ｐゴシック" pitchFamily="34" charset="-128"/>
              </a:defRPr>
            </a:lvl9pPr>
          </a:lstStyle>
          <a:p>
            <a:pPr>
              <a:defRPr/>
            </a:pPr>
            <a:fld id="{3A5AA3BC-46AA-461B-8435-E772EF1FA900}" type="slidenum">
              <a:rPr lang="en-US" altLang="en-US" sz="1200" smtClean="0">
                <a:solidFill>
                  <a:srgbClr val="000000"/>
                </a:solidFill>
                <a:latin typeface="Times" pitchFamily="18" charset="0"/>
              </a:rPr>
              <a:pPr>
                <a:defRPr/>
              </a:pPr>
              <a:t>14</a:t>
            </a:fld>
            <a:endParaRPr lang="en-US" altLang="en-US" sz="1200">
              <a:solidFill>
                <a:srgbClr val="000000"/>
              </a:solidFill>
              <a:latin typeface="Times" pitchFamily="18" charset="0"/>
            </a:endParaRPr>
          </a:p>
        </p:txBody>
      </p:sp>
    </p:spTree>
    <p:extLst>
      <p:ext uri="{BB962C8B-B14F-4D97-AF65-F5344CB8AC3E}">
        <p14:creationId xmlns:p14="http://schemas.microsoft.com/office/powerpoint/2010/main" val="385287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0.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0.xml"/><Relationship Id="rId4" Type="http://schemas.openxmlformats.org/officeDocument/2006/relationships/image" Target="../media/image3.png"/></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0.xml"/><Relationship Id="rId4" Type="http://schemas.openxmlformats.org/officeDocument/2006/relationships/image" Target="../media/image3.png"/></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0.xml"/><Relationship Id="rId4" Type="http://schemas.openxmlformats.org/officeDocument/2006/relationships/image" Target="../media/image3.png"/></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1.xml"/><Relationship Id="rId4" Type="http://schemas.openxmlformats.org/officeDocument/2006/relationships/image" Target="../media/image3.png"/></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1.xml"/><Relationship Id="rId4" Type="http://schemas.openxmlformats.org/officeDocument/2006/relationships/image" Target="../media/image3.png"/></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1.xml"/><Relationship Id="rId4" Type="http://schemas.openxmlformats.org/officeDocument/2006/relationships/image" Target="../media/image3.png"/></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1.xml"/><Relationship Id="rId4" Type="http://schemas.openxmlformats.org/officeDocument/2006/relationships/image" Target="../media/image3.png"/></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2.xml"/><Relationship Id="rId4" Type="http://schemas.openxmlformats.org/officeDocument/2006/relationships/image" Target="../media/image3.png"/></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2.xml"/><Relationship Id="rId4" Type="http://schemas.openxmlformats.org/officeDocument/2006/relationships/image" Target="../media/image3.png"/></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2.xml"/><Relationship Id="rId4" Type="http://schemas.openxmlformats.org/officeDocument/2006/relationships/image" Target="../media/image3.png"/></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2.xml"/><Relationship Id="rId4" Type="http://schemas.openxmlformats.org/officeDocument/2006/relationships/image" Target="../media/image3.png"/></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3.xml"/><Relationship Id="rId4" Type="http://schemas.openxmlformats.org/officeDocument/2006/relationships/image" Target="../media/image3.png"/></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3.xml"/><Relationship Id="rId4" Type="http://schemas.openxmlformats.org/officeDocument/2006/relationships/image" Target="../media/image3.png"/></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3.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3.xml"/><Relationship Id="rId4" Type="http://schemas.openxmlformats.org/officeDocument/2006/relationships/image" Target="../media/image3.png"/></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4.xml"/><Relationship Id="rId4" Type="http://schemas.openxmlformats.org/officeDocument/2006/relationships/image" Target="../media/image3.png"/></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4.xml"/><Relationship Id="rId4" Type="http://schemas.openxmlformats.org/officeDocument/2006/relationships/image" Target="../media/image3.png"/></Relationships>
</file>

<file path=ppt/slideLayouts/_rels/slideLayout3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4.xml"/><Relationship Id="rId4" Type="http://schemas.openxmlformats.org/officeDocument/2006/relationships/image" Target="../media/image3.png"/></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4.xml"/><Relationship Id="rId4" Type="http://schemas.openxmlformats.org/officeDocument/2006/relationships/image" Target="../media/image3.png"/></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4.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3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5.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3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6.xml"/><Relationship Id="rId4" Type="http://schemas.openxmlformats.org/officeDocument/2006/relationships/image" Target="../media/image3.png"/></Relationships>
</file>

<file path=ppt/slideLayouts/_rels/slideLayout3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3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6.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7.xml"/><Relationship Id="rId4" Type="http://schemas.openxmlformats.org/officeDocument/2006/relationships/image" Target="../media/image3.png"/></Relationships>
</file>

<file path=ppt/slideLayouts/_rels/slideLayout3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3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7.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3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8.xml"/><Relationship Id="rId4" Type="http://schemas.openxmlformats.org/officeDocument/2006/relationships/image" Target="../media/image3.png"/></Relationships>
</file>

<file path=ppt/slideLayouts/_rels/slideLayout3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3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0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8.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0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8.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9.xml"/></Relationships>
</file>

<file path=ppt/slideLayouts/_rels/slideLayout4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9.xml"/><Relationship Id="rId4" Type="http://schemas.openxmlformats.org/officeDocument/2006/relationships/image" Target="../media/image3.png"/></Relationships>
</file>

<file path=ppt/slideLayouts/_rels/slideLayout4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9.xml"/></Relationships>
</file>

<file path=ppt/slideLayouts/_rels/slideLayout4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9.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4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0.xml"/><Relationship Id="rId4" Type="http://schemas.openxmlformats.org/officeDocument/2006/relationships/image" Target="../media/image3.png"/></Relationships>
</file>

<file path=ppt/slideLayouts/_rels/slideLayout4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1.xml"/></Relationships>
</file>

<file path=ppt/slideLayouts/_rels/slideLayout4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1.xml"/><Relationship Id="rId4" Type="http://schemas.openxmlformats.org/officeDocument/2006/relationships/image" Target="../media/image3.png"/></Relationships>
</file>

<file path=ppt/slideLayouts/_rels/slideLayout4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1.xml"/></Relationships>
</file>

<file path=ppt/slideLayouts/_rels/slideLayout4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1.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2.xml"/><Relationship Id="rId4" Type="http://schemas.openxmlformats.org/officeDocument/2006/relationships/image" Target="../media/image3.png"/></Relationships>
</file>

<file path=ppt/slideLayouts/_rels/slideLayout4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2.xml"/></Relationships>
</file>

<file path=ppt/slideLayouts/_rels/slideLayout4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2.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2.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3.xml"/></Relationships>
</file>

<file path=ppt/slideLayouts/_rels/slideLayout4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3.xml"/><Relationship Id="rId4" Type="http://schemas.openxmlformats.org/officeDocument/2006/relationships/image" Target="../media/image3.png"/></Relationships>
</file>

<file path=ppt/slideLayouts/_rels/slideLayout4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3.xml"/></Relationships>
</file>

<file path=ppt/slideLayouts/_rels/slideLayout4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3.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3.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3.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4.xml"/></Relationships>
</file>

<file path=ppt/slideLayouts/_rels/slideLayout4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4.xml"/><Relationship Id="rId4" Type="http://schemas.openxmlformats.org/officeDocument/2006/relationships/image" Target="../media/image3.png"/></Relationships>
</file>

<file path=ppt/slideLayouts/_rels/slideLayout4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4.xml"/></Relationships>
</file>

<file path=ppt/slideLayouts/_rels/slideLayout4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4.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9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4.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0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4.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5.xml"/></Relationships>
</file>

<file path=ppt/slideLayouts/_rels/slideLayout50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5.xml"/><Relationship Id="rId4" Type="http://schemas.openxmlformats.org/officeDocument/2006/relationships/image" Target="../media/image3.png"/></Relationships>
</file>

<file path=ppt/slideLayouts/_rels/slideLayout50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5.xml"/></Relationships>
</file>

<file path=ppt/slideLayouts/_rels/slideLayout5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5.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5.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6.xml"/></Relationships>
</file>

<file path=ppt/slideLayouts/_rels/slideLayout5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6.xml"/><Relationship Id="rId4" Type="http://schemas.openxmlformats.org/officeDocument/2006/relationships/image" Target="../media/image3.png"/></Relationships>
</file>

<file path=ppt/slideLayouts/_rels/slideLayout5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6.xml"/></Relationships>
</file>

<file path=ppt/slideLayouts/_rels/slideLayout5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6.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6.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6.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6.xml"/><Relationship Id="rId4"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6.xml"/><Relationship Id="rId4" Type="http://schemas.openxmlformats.org/officeDocument/2006/relationships/image" Target="../media/image3.png"/></Relationships>
</file>

<file path=ppt/slideLayouts/_rels/slideLayout5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6.xml"/><Relationship Id="rId4" Type="http://schemas.openxmlformats.org/officeDocument/2006/relationships/image" Target="../media/image3.png"/></Relationships>
</file>

<file path=ppt/slideLayouts/_rels/slideLayout5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6.xml"/><Relationship Id="rId4" Type="http://schemas.openxmlformats.org/officeDocument/2006/relationships/image" Target="../media/image3.png"/></Relationships>
</file>

<file path=ppt/slideLayouts/_rels/slideLayout5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7.xml"/><Relationship Id="rId4" Type="http://schemas.openxmlformats.org/officeDocument/2006/relationships/image" Target="../media/image3.png"/></Relationships>
</file>

<file path=ppt/slideLayouts/_rels/slideLayout5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7.xml"/></Relationships>
</file>

<file path=ppt/slideLayouts/_rels/slideLayout5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7.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7.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7.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7.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7.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7.xml"/></Relationships>
</file>

<file path=ppt/slideLayouts/_rels/slideLayout5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7.xml"/></Relationships>
</file>

<file path=ppt/slideLayouts/_rels/slideLayout5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7.xml"/></Relationships>
</file>

<file path=ppt/slideLayouts/_rels/slideLayout5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7.xml"/></Relationships>
</file>

<file path=ppt/slideLayouts/_rels/slideLayout5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7.xml"/></Relationships>
</file>

<file path=ppt/slideLayouts/_rels/slideLayout5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7.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7.xml"/><Relationship Id="rId4" Type="http://schemas.openxmlformats.org/officeDocument/2006/relationships/image" Target="../media/image3.png"/></Relationships>
</file>

<file path=ppt/slideLayouts/_rels/slideLayout5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7.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7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8.xml"/></Relationships>
</file>

<file path=ppt/slideLayouts/_rels/slideLayout57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8.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8.xml"/><Relationship Id="rId4" Type="http://schemas.openxmlformats.org/officeDocument/2006/relationships/image" Target="../media/image3.png"/></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9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8.xml"/></Relationships>
</file>

<file path=ppt/slideLayouts/_rels/slideLayout5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8.xml"/><Relationship Id="rId4" Type="http://schemas.openxmlformats.org/officeDocument/2006/relationships/image" Target="../media/image3.png"/></Relationships>
</file>

<file path=ppt/slideLayouts/_rels/slideLayout5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8.xml"/><Relationship Id="rId4" Type="http://schemas.openxmlformats.org/officeDocument/2006/relationships/image" Target="../media/image3.png"/></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2" name="Title 1"/>
          <p:cNvSpPr>
            <a:spLocks noGrp="1"/>
          </p:cNvSpPr>
          <p:nvPr>
            <p:ph type="ctrTitle"/>
          </p:nvPr>
        </p:nvSpPr>
        <p:spPr>
          <a:xfrm>
            <a:off x="685800" y="2490151"/>
            <a:ext cx="7772400" cy="1350585"/>
          </a:xfrm>
          <a:prstGeom prst="rect">
            <a:avLst/>
          </a:prstGeom>
        </p:spPr>
        <p:txBody>
          <a:bodyPr/>
          <a:lstStyle>
            <a:lvl1pPr algn="ctr">
              <a:defRPr spc="50">
                <a:solidFill>
                  <a:srgbClr val="FAE6D3"/>
                </a:solidFill>
              </a:defRPr>
            </a:lvl1pPr>
          </a:lstStyle>
          <a:p>
            <a:r>
              <a:rPr lang="en-US"/>
              <a:t>Click to edit Master title style</a:t>
            </a:r>
            <a:endParaRPr lang="en-US" dirty="0"/>
          </a:p>
        </p:txBody>
      </p:sp>
      <p:sp>
        <p:nvSpPr>
          <p:cNvPr id="7"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E69A29CC-F9D9-429F-8BE4-542BC9849A02}" type="slidenum">
              <a:rPr lang="en-US"/>
              <a:pPr>
                <a:defRPr/>
              </a:pPr>
              <a:t>‹#›</a:t>
            </a:fld>
            <a:endParaRPr lang="en-US"/>
          </a:p>
        </p:txBody>
      </p:sp>
    </p:spTree>
    <p:extLst>
      <p:ext uri="{BB962C8B-B14F-4D97-AF65-F5344CB8AC3E}">
        <p14:creationId xmlns:p14="http://schemas.microsoft.com/office/powerpoint/2010/main" val="1276074348"/>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4" name="Picture 12"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t="25027"/>
          <a:stretch>
            <a:fillRect/>
          </a:stretch>
        </p:blipFill>
        <p:spPr bwMode="auto">
          <a:xfrm>
            <a:off x="0" y="4763"/>
            <a:ext cx="9097963" cy="196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ontent Placeholder 7"/>
          <p:cNvSpPr>
            <a:spLocks noGrp="1"/>
          </p:cNvSpPr>
          <p:nvPr>
            <p:ph sz="quarter" idx="13"/>
          </p:nvPr>
        </p:nvSpPr>
        <p:spPr>
          <a:xfrm>
            <a:off x="914401" y="1874521"/>
            <a:ext cx="7782076" cy="403105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lvl1pPr>
              <a:defRPr>
                <a:solidFill>
                  <a:srgbClr val="F2F2F2"/>
                </a:solidFill>
              </a:defRPr>
            </a:lvl1pPr>
          </a:lstStyle>
          <a:p>
            <a:r>
              <a:rPr lang="en-US"/>
              <a:t>Click to edit Master title style</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9" name="Slide Number Placeholder 5"/>
          <p:cNvSpPr>
            <a:spLocks noGrp="1"/>
          </p:cNvSpPr>
          <p:nvPr>
            <p:ph type="sldNum" sz="quarter" idx="16"/>
          </p:nvPr>
        </p:nvSpPr>
        <p:spPr/>
        <p:txBody>
          <a:bodyPr/>
          <a:lstStyle>
            <a:lvl1pPr eaLnBrk="1" hangingPunct="1">
              <a:defRPr sz="1600"/>
            </a:lvl1pPr>
          </a:lstStyle>
          <a:p>
            <a:pPr>
              <a:defRPr/>
            </a:pPr>
            <a:fld id="{185BEDC8-2B47-4504-A7F2-7A0C631EF0D0}" type="slidenum">
              <a:rPr lang="en-US"/>
              <a:pPr>
                <a:defRPr/>
              </a:pPr>
              <a:t>‹#›</a:t>
            </a:fld>
            <a:endParaRPr lang="en-US"/>
          </a:p>
        </p:txBody>
      </p:sp>
    </p:spTree>
    <p:extLst>
      <p:ext uri="{BB962C8B-B14F-4D97-AF65-F5344CB8AC3E}">
        <p14:creationId xmlns:p14="http://schemas.microsoft.com/office/powerpoint/2010/main" val="4214088455"/>
      </p:ext>
    </p:extLst>
  </p:cSld>
  <p:clrMapOvr>
    <a:masterClrMapping/>
  </p:clrMapOvr>
  <p:transition spd="med">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2240280"/>
            <a:ext cx="4038600" cy="3551602"/>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4" name="Title 13"/>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8" name="Content Placeholder 3"/>
          <p:cNvSpPr>
            <a:spLocks noGrp="1"/>
          </p:cNvSpPr>
          <p:nvPr>
            <p:ph sz="half" idx="13"/>
          </p:nvPr>
        </p:nvSpPr>
        <p:spPr>
          <a:xfrm>
            <a:off x="457200" y="2240280"/>
            <a:ext cx="4038600" cy="3551602"/>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ECA193C3-7415-4880-A551-2F3F04EB3C59}" type="slidenum">
              <a:rPr lang="en-US"/>
              <a:pPr>
                <a:defRPr/>
              </a:pPr>
              <a:t>‹#›</a:t>
            </a:fld>
            <a:endParaRPr lang="en-US"/>
          </a:p>
        </p:txBody>
      </p:sp>
    </p:spTree>
    <p:extLst>
      <p:ext uri="{BB962C8B-B14F-4D97-AF65-F5344CB8AC3E}">
        <p14:creationId xmlns:p14="http://schemas.microsoft.com/office/powerpoint/2010/main" val="325939037"/>
      </p:ext>
    </p:extLst>
  </p:cSld>
  <p:clrMapOvr>
    <a:masterClrMapping/>
  </p:clrMapOvr>
  <p:transition spd="med">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098696"/>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5" name="Text Placeholder 4"/>
          <p:cNvSpPr>
            <a:spLocks noGrp="1"/>
          </p:cNvSpPr>
          <p:nvPr>
            <p:ph type="body" sz="quarter" idx="3"/>
          </p:nvPr>
        </p:nvSpPr>
        <p:spPr>
          <a:xfrm>
            <a:off x="4645025" y="2098696"/>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643055"/>
            <a:ext cx="4041775" cy="321467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3" name="Title 12"/>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11" name="Content Placeholder 5"/>
          <p:cNvSpPr>
            <a:spLocks noGrp="1"/>
          </p:cNvSpPr>
          <p:nvPr>
            <p:ph sz="quarter" idx="17"/>
          </p:nvPr>
        </p:nvSpPr>
        <p:spPr>
          <a:xfrm>
            <a:off x="444954" y="2643055"/>
            <a:ext cx="4041775" cy="321467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3"/>
          <p:cNvSpPr>
            <a:spLocks noGrp="1"/>
          </p:cNvSpPr>
          <p:nvPr>
            <p:ph type="dt" sz="half" idx="18"/>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8" name="Footer Placeholder 4"/>
          <p:cNvSpPr>
            <a:spLocks noGrp="1"/>
          </p:cNvSpPr>
          <p:nvPr>
            <p:ph type="ftr" sz="quarter" idx="19"/>
          </p:nvPr>
        </p:nvSpPr>
        <p:spPr/>
        <p:txBody>
          <a:bodyPr/>
          <a:lstStyle>
            <a:lvl1pPr algn="l" eaLnBrk="1" hangingPunct="1">
              <a:defRPr/>
            </a:lvl1pPr>
          </a:lstStyle>
          <a:p>
            <a:pPr>
              <a:defRPr/>
            </a:pPr>
            <a:r>
              <a:rPr lang="en-US"/>
              <a:t>SECTION OR PRESENTATION TITLE</a:t>
            </a:r>
          </a:p>
        </p:txBody>
      </p:sp>
      <p:sp>
        <p:nvSpPr>
          <p:cNvPr id="9" name="Slide Number Placeholder 5"/>
          <p:cNvSpPr>
            <a:spLocks noGrp="1"/>
          </p:cNvSpPr>
          <p:nvPr>
            <p:ph type="sldNum" sz="quarter" idx="20"/>
          </p:nvPr>
        </p:nvSpPr>
        <p:spPr/>
        <p:txBody>
          <a:bodyPr/>
          <a:lstStyle>
            <a:lvl1pPr eaLnBrk="1" hangingPunct="1">
              <a:defRPr sz="1600"/>
            </a:lvl1pPr>
          </a:lstStyle>
          <a:p>
            <a:pPr>
              <a:defRPr/>
            </a:pPr>
            <a:fld id="{BF8C5890-96DB-479E-A58C-7F002B51E890}" type="slidenum">
              <a:rPr lang="en-US"/>
              <a:pPr>
                <a:defRPr/>
              </a:pPr>
              <a:t>‹#›</a:t>
            </a:fld>
            <a:endParaRPr lang="en-US"/>
          </a:p>
        </p:txBody>
      </p:sp>
    </p:spTree>
    <p:extLst>
      <p:ext uri="{BB962C8B-B14F-4D97-AF65-F5344CB8AC3E}">
        <p14:creationId xmlns:p14="http://schemas.microsoft.com/office/powerpoint/2010/main" val="2206022233"/>
      </p:ext>
    </p:extLst>
  </p:cSld>
  <p:clrMapOvr>
    <a:masterClrMapping/>
  </p:clrMapOvr>
  <p:transition spd="med">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Title 7"/>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4"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5" name="Slide Number Placeholder 5"/>
          <p:cNvSpPr>
            <a:spLocks noGrp="1"/>
          </p:cNvSpPr>
          <p:nvPr>
            <p:ph type="sldNum" sz="quarter" idx="12"/>
          </p:nvPr>
        </p:nvSpPr>
        <p:spPr/>
        <p:txBody>
          <a:bodyPr/>
          <a:lstStyle>
            <a:lvl1pPr eaLnBrk="1" hangingPunct="1">
              <a:defRPr sz="1600"/>
            </a:lvl1pPr>
          </a:lstStyle>
          <a:p>
            <a:pPr>
              <a:defRPr/>
            </a:pPr>
            <a:fld id="{05599962-0C0D-46B5-A9E2-9EBD8FEDD265}" type="slidenum">
              <a:rPr lang="en-US"/>
              <a:pPr>
                <a:defRPr/>
              </a:pPr>
              <a:t>‹#›</a:t>
            </a:fld>
            <a:endParaRPr lang="en-US"/>
          </a:p>
        </p:txBody>
      </p:sp>
    </p:spTree>
    <p:extLst>
      <p:ext uri="{BB962C8B-B14F-4D97-AF65-F5344CB8AC3E}">
        <p14:creationId xmlns:p14="http://schemas.microsoft.com/office/powerpoint/2010/main" val="1052923400"/>
      </p:ext>
    </p:extLst>
  </p:cSld>
  <p:clrMapOvr>
    <a:masterClrMapping/>
  </p:clrMapOvr>
  <p:transition spd="med">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4" name="Picture 15" descr="Basadur_logo-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16550" y="5387975"/>
            <a:ext cx="1778000" cy="84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15"/>
          <p:cNvSpPr txBox="1">
            <a:spLocks noChangeArrowheads="1"/>
          </p:cNvSpPr>
          <p:nvPr userDrawn="1"/>
        </p:nvSpPr>
        <p:spPr bwMode="auto">
          <a:xfrm>
            <a:off x="7418388" y="6621463"/>
            <a:ext cx="1725612"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9" name="Title 8"/>
          <p:cNvSpPr>
            <a:spLocks noGrp="1"/>
          </p:cNvSpPr>
          <p:nvPr>
            <p:ph type="title"/>
          </p:nvPr>
        </p:nvSpPr>
        <p:spPr>
          <a:xfrm>
            <a:off x="5304428" y="1451372"/>
            <a:ext cx="3415327" cy="1846231"/>
          </a:xfrm>
          <a:prstGeom prst="rect">
            <a:avLst/>
          </a:prstGeom>
        </p:spPr>
        <p:txBody>
          <a:bodyPr>
            <a:normAutofit/>
          </a:bodyPr>
          <a:lstStyle>
            <a:lvl1pPr algn="l">
              <a:defRPr kumimoji="0" lang="en-US" sz="3600" b="0" i="0" u="none" strike="noStrike" kern="1200" cap="none" spc="0" normalizeH="0" baseline="0" noProof="0" dirty="0" smtClean="0">
                <a:ln>
                  <a:noFill/>
                </a:ln>
                <a:solidFill>
                  <a:srgbClr val="FF6600"/>
                </a:solidFill>
                <a:effectLst/>
                <a:uLnTx/>
                <a:uFillTx/>
                <a:latin typeface="Georgia"/>
                <a:ea typeface="+mj-ea"/>
                <a:cs typeface="Georgia"/>
              </a:defRPr>
            </a:lvl1pPr>
          </a:lstStyle>
          <a:p>
            <a:r>
              <a:rPr lang="en-US"/>
              <a:t>Click to edit Master title style</a:t>
            </a:r>
          </a:p>
        </p:txBody>
      </p:sp>
      <p:sp>
        <p:nvSpPr>
          <p:cNvPr id="6"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7" name="Footer Placeholder 2"/>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8" name="Slide Number Placeholder 3"/>
          <p:cNvSpPr>
            <a:spLocks noGrp="1"/>
          </p:cNvSpPr>
          <p:nvPr>
            <p:ph type="sldNum" sz="quarter" idx="12"/>
          </p:nvPr>
        </p:nvSpPr>
        <p:spPr/>
        <p:txBody>
          <a:bodyPr/>
          <a:lstStyle>
            <a:lvl1pPr eaLnBrk="1" hangingPunct="1">
              <a:defRPr sz="1600"/>
            </a:lvl1pPr>
          </a:lstStyle>
          <a:p>
            <a:pPr>
              <a:defRPr/>
            </a:pPr>
            <a:fld id="{097A2D4B-BCEE-4359-9E64-E2CB69D0AEDA}" type="slidenum">
              <a:rPr lang="en-US"/>
              <a:pPr>
                <a:defRPr/>
              </a:pPr>
              <a:t>‹#›</a:t>
            </a:fld>
            <a:endParaRPr lang="en-US"/>
          </a:p>
        </p:txBody>
      </p:sp>
    </p:spTree>
    <p:extLst>
      <p:ext uri="{BB962C8B-B14F-4D97-AF65-F5344CB8AC3E}">
        <p14:creationId xmlns:p14="http://schemas.microsoft.com/office/powerpoint/2010/main" val="2878143520"/>
      </p:ext>
    </p:extLst>
  </p:cSld>
  <p:clrMapOvr>
    <a:masterClrMapping/>
  </p:clrMapOvr>
  <p:transition spd="med">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744" y="301752"/>
            <a:ext cx="8226056" cy="1503236"/>
          </a:xfrm>
          <a:prstGeom prst="rect">
            <a:avLst/>
          </a:prstGeom>
        </p:spPr>
        <p:txBody>
          <a:bodyPr>
            <a:noAutofit/>
          </a:bodyPr>
          <a:lstStyle>
            <a:lvl1pPr algn="l">
              <a:defRPr sz="3200" b="0"/>
            </a:lvl1pPr>
          </a:lstStyle>
          <a:p>
            <a:r>
              <a:rPr lang="en-CA" dirty="0"/>
              <a:t>Click to edit Master title style</a:t>
            </a:r>
            <a:endParaRPr lang="en-US" dirty="0"/>
          </a:p>
        </p:txBody>
      </p:sp>
      <p:sp>
        <p:nvSpPr>
          <p:cNvPr id="3" name="Content Placeholder 2"/>
          <p:cNvSpPr>
            <a:spLocks noGrp="1"/>
          </p:cNvSpPr>
          <p:nvPr>
            <p:ph idx="1"/>
          </p:nvPr>
        </p:nvSpPr>
        <p:spPr>
          <a:xfrm>
            <a:off x="470342" y="2240280"/>
            <a:ext cx="5731983" cy="4206567"/>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4" name="Content Placeholder 13"/>
          <p:cNvSpPr>
            <a:spLocks noGrp="1"/>
          </p:cNvSpPr>
          <p:nvPr>
            <p:ph sz="quarter" idx="13"/>
          </p:nvPr>
        </p:nvSpPr>
        <p:spPr>
          <a:xfrm>
            <a:off x="6294474" y="2240280"/>
            <a:ext cx="2402258" cy="4206568"/>
          </a:xfrm>
          <a:prstGeom prst="rect">
            <a:avLst/>
          </a:prstGeom>
        </p:spPr>
        <p:txBody>
          <a:bodyPr/>
          <a:lstStyle>
            <a:lvl1pPr>
              <a:defRPr>
                <a:solidFill>
                  <a:srgbClr val="2F5897"/>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DD62EF7F-9742-460F-933E-00879A821389}" type="slidenum">
              <a:rPr lang="en-US"/>
              <a:pPr>
                <a:defRPr/>
              </a:pPr>
              <a:t>‹#›</a:t>
            </a:fld>
            <a:endParaRPr lang="en-US"/>
          </a:p>
        </p:txBody>
      </p:sp>
    </p:spTree>
    <p:extLst>
      <p:ext uri="{BB962C8B-B14F-4D97-AF65-F5344CB8AC3E}">
        <p14:creationId xmlns:p14="http://schemas.microsoft.com/office/powerpoint/2010/main" val="2251594810"/>
      </p:ext>
    </p:extLst>
  </p:cSld>
  <p:clrMapOvr>
    <a:masterClrMapping/>
  </p:clrMapOvr>
  <p:transition spd="med">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75050" y="320040"/>
            <a:ext cx="5111750" cy="1162050"/>
          </a:xfrm>
          <a:prstGeom prst="rect">
            <a:avLst/>
          </a:prstGeom>
        </p:spPr>
        <p:txBody>
          <a:bodyPr>
            <a:noAutofit/>
          </a:bodyPr>
          <a:lstStyle>
            <a:lvl1pPr algn="l">
              <a:defRPr sz="3200" b="0"/>
            </a:lvl1pPr>
          </a:lstStyle>
          <a:p>
            <a:r>
              <a:rPr lang="en-CA" dirty="0"/>
              <a:t>Click to edit Master title style</a:t>
            </a:r>
            <a:endParaRPr lang="en-US" dirty="0"/>
          </a:p>
        </p:txBody>
      </p:sp>
      <p:sp>
        <p:nvSpPr>
          <p:cNvPr id="3" name="Content Placeholder 2"/>
          <p:cNvSpPr>
            <a:spLocks noGrp="1"/>
          </p:cNvSpPr>
          <p:nvPr>
            <p:ph idx="1"/>
          </p:nvPr>
        </p:nvSpPr>
        <p:spPr>
          <a:xfrm>
            <a:off x="3575050" y="2240280"/>
            <a:ext cx="5111750" cy="4082674"/>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4" name="Content Placeholder 13"/>
          <p:cNvSpPr>
            <a:spLocks noGrp="1"/>
          </p:cNvSpPr>
          <p:nvPr>
            <p:ph sz="quarter" idx="13"/>
          </p:nvPr>
        </p:nvSpPr>
        <p:spPr>
          <a:xfrm>
            <a:off x="457200" y="2240280"/>
            <a:ext cx="3008313" cy="408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718E5365-6987-4318-8D5F-295B0E0904BB}" type="slidenum">
              <a:rPr lang="en-US"/>
              <a:pPr>
                <a:defRPr/>
              </a:pPr>
              <a:t>‹#›</a:t>
            </a:fld>
            <a:endParaRPr lang="en-US"/>
          </a:p>
        </p:txBody>
      </p:sp>
    </p:spTree>
    <p:extLst>
      <p:ext uri="{BB962C8B-B14F-4D97-AF65-F5344CB8AC3E}">
        <p14:creationId xmlns:p14="http://schemas.microsoft.com/office/powerpoint/2010/main" val="2788338720"/>
      </p:ext>
    </p:extLst>
  </p:cSld>
  <p:clrMapOvr>
    <a:masterClrMapping/>
  </p:clrMapOvr>
  <p:transition spd="med">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Title 6"/>
          <p:cNvSpPr>
            <a:spLocks noGrp="1"/>
          </p:cNvSpPr>
          <p:nvPr>
            <p:ph type="title"/>
          </p:nvPr>
        </p:nvSpPr>
        <p:spPr>
          <a:xfrm>
            <a:off x="457200" y="465138"/>
            <a:ext cx="8229600" cy="1238250"/>
          </a:xfrm>
          <a:prstGeom prst="rect">
            <a:avLst/>
          </a:prstGeom>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eaLnBrk="1" hangingPunct="1">
              <a:defRPr sz="1600"/>
            </a:lvl1pPr>
          </a:lstStyle>
          <a:p>
            <a:pPr>
              <a:defRPr/>
            </a:pPr>
            <a:fld id="{F789CB83-9284-4669-98AA-5C4929728B8F}" type="slidenum">
              <a:rPr lang="en-US"/>
              <a:pPr>
                <a:defRPr/>
              </a:pPr>
              <a:t>‹#›</a:t>
            </a:fld>
            <a:endParaRPr lang="en-US" dirty="0"/>
          </a:p>
        </p:txBody>
      </p:sp>
    </p:spTree>
    <p:extLst>
      <p:ext uri="{BB962C8B-B14F-4D97-AF65-F5344CB8AC3E}">
        <p14:creationId xmlns:p14="http://schemas.microsoft.com/office/powerpoint/2010/main" val="2775823251"/>
      </p:ext>
    </p:extLst>
  </p:cSld>
  <p:clrMapOvr>
    <a:masterClrMapping/>
  </p:clrMapOvr>
  <p:transition spd="med">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Footer Placeholder 4"/>
          <p:cNvSpPr>
            <a:spLocks noGrp="1"/>
          </p:cNvSpPr>
          <p:nvPr>
            <p:ph type="ftr" sz="quarter" idx="10"/>
          </p:nvPr>
        </p:nvSpPr>
        <p:spPr/>
        <p:txBody>
          <a:bodyPr/>
          <a:lstStyle>
            <a:lvl1pPr algn="l" eaLnBrk="1" hangingPunct="1">
              <a:defRPr/>
            </a:lvl1pPr>
          </a:lstStyle>
          <a:p>
            <a:pPr>
              <a:defRPr/>
            </a:pPr>
            <a:r>
              <a:rPr lang="en-US"/>
              <a:t>SECTION OR PRESENTATION TITLE</a:t>
            </a:r>
          </a:p>
        </p:txBody>
      </p:sp>
      <p:sp>
        <p:nvSpPr>
          <p:cNvPr id="4" name="Slide Number Placeholder 5"/>
          <p:cNvSpPr>
            <a:spLocks noGrp="1"/>
          </p:cNvSpPr>
          <p:nvPr>
            <p:ph type="sldNum" sz="quarter" idx="11"/>
          </p:nvPr>
        </p:nvSpPr>
        <p:spPr/>
        <p:txBody>
          <a:bodyPr/>
          <a:lstStyle>
            <a:lvl1pPr eaLnBrk="1" hangingPunct="1">
              <a:defRPr sz="1600"/>
            </a:lvl1pPr>
          </a:lstStyle>
          <a:p>
            <a:pPr>
              <a:defRPr/>
            </a:pPr>
            <a:fld id="{D3C3174F-C72D-4690-9568-640C15E67CB6}" type="slidenum">
              <a:rPr lang="en-US"/>
              <a:pPr>
                <a:defRPr/>
              </a:pPr>
              <a:t>‹#›</a:t>
            </a:fld>
            <a:endParaRPr lang="en-US"/>
          </a:p>
        </p:txBody>
      </p:sp>
    </p:spTree>
    <p:extLst>
      <p:ext uri="{BB962C8B-B14F-4D97-AF65-F5344CB8AC3E}">
        <p14:creationId xmlns:p14="http://schemas.microsoft.com/office/powerpoint/2010/main" val="630834120"/>
      </p:ext>
    </p:extLst>
  </p:cSld>
  <p:clrMapOvr>
    <a:masterClrMapping/>
  </p:clrMapOvr>
  <p:transition spd="med">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2" name="Title 1"/>
          <p:cNvSpPr>
            <a:spLocks noGrp="1"/>
          </p:cNvSpPr>
          <p:nvPr>
            <p:ph type="ctrTitle"/>
          </p:nvPr>
        </p:nvSpPr>
        <p:spPr>
          <a:xfrm>
            <a:off x="685800" y="2645011"/>
            <a:ext cx="7772400" cy="1350585"/>
          </a:xfrm>
          <a:prstGeom prst="rect">
            <a:avLst/>
          </a:prstGeom>
        </p:spPr>
        <p:txBody>
          <a:bodyPr anchor="ctr"/>
          <a:lstStyle>
            <a:lvl1pPr algn="ctr">
              <a:defRPr spc="50">
                <a:solidFill>
                  <a:srgbClr val="FAE6D3"/>
                </a:solidFill>
              </a:defRPr>
            </a:lvl1pPr>
          </a:lstStyle>
          <a:p>
            <a:r>
              <a:rPr lang="en-CA" dirty="0"/>
              <a:t>Click to edit Master title style</a:t>
            </a:r>
            <a:endParaRPr lang="en-US" dirty="0"/>
          </a:p>
        </p:txBody>
      </p:sp>
      <p:sp>
        <p:nvSpPr>
          <p:cNvPr id="7"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C34CF8F4-0513-4291-ACF7-7AA2A62E9C0A}" type="slidenum">
              <a:rPr lang="en-US"/>
              <a:pPr>
                <a:defRPr/>
              </a:pPr>
              <a:t>‹#›</a:t>
            </a:fld>
            <a:endParaRPr lang="en-US"/>
          </a:p>
        </p:txBody>
      </p:sp>
    </p:spTree>
    <p:extLst>
      <p:ext uri="{BB962C8B-B14F-4D97-AF65-F5344CB8AC3E}">
        <p14:creationId xmlns:p14="http://schemas.microsoft.com/office/powerpoint/2010/main" val="1149127641"/>
      </p:ext>
    </p:extLst>
  </p:cSld>
  <p:clrMapOvr>
    <a:masterClrMapping/>
  </p:clrMapOvr>
  <p:transition spd="med">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7" name="Rectangle 17"/>
          <p:cNvSpPr>
            <a:spLocks noChangeArrowheads="1"/>
          </p:cNvSpPr>
          <p:nvPr userDrawn="1"/>
        </p:nvSpPr>
        <p:spPr bwMode="auto">
          <a:xfrm>
            <a:off x="26988" y="9525"/>
            <a:ext cx="9053512" cy="5554663"/>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pic>
        <p:nvPicPr>
          <p:cNvPr id="8" name="Picture 17" descr="Basadur_PPT_swoosh_red-01.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050" y="5273675"/>
            <a:ext cx="9061450" cy="906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0"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066843"/>
            <a:ext cx="7772400" cy="1350585"/>
          </a:xfrm>
          <a:prstGeom prst="rect">
            <a:avLst/>
          </a:prstGeom>
        </p:spPr>
        <p:txBody>
          <a:bodyPr anchor="ctr"/>
          <a:lstStyle>
            <a:lvl1pPr algn="ctr">
              <a:defRPr spc="50">
                <a:solidFill>
                  <a:srgbClr val="FAE6D3"/>
                </a:solidFill>
              </a:defRPr>
            </a:lvl1pPr>
          </a:lstStyle>
          <a:p>
            <a:r>
              <a:rPr lang="en-CA" dirty="0"/>
              <a:t>Click to edit Master title style</a:t>
            </a:r>
            <a:endParaRPr lang="en-US" dirty="0"/>
          </a:p>
        </p:txBody>
      </p:sp>
      <p:sp>
        <p:nvSpPr>
          <p:cNvPr id="11"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B4521A99-E976-4E2A-974D-10CB669D1AD8}" type="slidenum">
              <a:rPr lang="en-US"/>
              <a:pPr>
                <a:defRPr/>
              </a:pPr>
              <a:t>‹#›</a:t>
            </a:fld>
            <a:endParaRPr lang="en-US"/>
          </a:p>
        </p:txBody>
      </p:sp>
      <p:sp>
        <p:nvSpPr>
          <p:cNvPr id="12"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4135381346"/>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874520"/>
            <a:ext cx="7287683" cy="2392680"/>
          </a:xfrm>
          <a:prstGeom prst="rect">
            <a:avLst/>
          </a:prstGeom>
        </p:spPr>
        <p:txBody>
          <a:bodyPr/>
          <a:lstStyle>
            <a:lvl1pPr>
              <a:spcBef>
                <a:spcPts val="0"/>
              </a:spcBef>
              <a:spcAft>
                <a:spcPts val="6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p:txBody>
          <a:bodyPr/>
          <a:lstStyle/>
          <a:p>
            <a:r>
              <a:rPr lang="en-US"/>
              <a:t>Click to edit Master title style</a:t>
            </a:r>
          </a:p>
        </p:txBody>
      </p:sp>
      <p:sp>
        <p:nvSpPr>
          <p:cNvPr id="9" name="Content Placeholder 2"/>
          <p:cNvSpPr>
            <a:spLocks noGrp="1"/>
          </p:cNvSpPr>
          <p:nvPr>
            <p:ph idx="13"/>
          </p:nvPr>
        </p:nvSpPr>
        <p:spPr>
          <a:xfrm>
            <a:off x="914400" y="4233014"/>
            <a:ext cx="7287683" cy="1983937"/>
          </a:xfrm>
          <a:prstGeom prst="rect">
            <a:avLst/>
          </a:prstGeom>
        </p:spPr>
        <p:txBody>
          <a:bodyPr/>
          <a:lstStyle>
            <a:lvl1pPr>
              <a:spcBef>
                <a:spcPts val="0"/>
              </a:spcBef>
              <a:spcAft>
                <a:spcPts val="6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38CC9E65-C68D-4094-AF9B-95D885DA6D2E}" type="slidenum">
              <a:rPr lang="en-US"/>
              <a:pPr>
                <a:defRPr/>
              </a:pPr>
              <a:t>‹#›</a:t>
            </a:fld>
            <a:endParaRPr lang="en-US"/>
          </a:p>
        </p:txBody>
      </p:sp>
    </p:spTree>
    <p:extLst>
      <p:ext uri="{BB962C8B-B14F-4D97-AF65-F5344CB8AC3E}">
        <p14:creationId xmlns:p14="http://schemas.microsoft.com/office/powerpoint/2010/main" val="1229829131"/>
      </p:ext>
    </p:extLst>
  </p:cSld>
  <p:clrMapOvr>
    <a:masterClrMapping/>
  </p:clrMapOvr>
  <p:transition spd="med">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txBody>
          <a:bodyPr anchor="ctr"/>
          <a:lstStyle/>
          <a:p>
            <a:pPr algn="ctr" eaLnBrk="0" hangingPunct="0">
              <a:defRPr/>
            </a:pPr>
            <a:endParaRPr lang="en-CA" sz="1800">
              <a:solidFill>
                <a:prstClr val="white"/>
              </a:solidFill>
              <a:latin typeface="Times" charset="0"/>
              <a:ea typeface="ＭＳ Ｐゴシック" pitchFamily="34" charset="-128"/>
              <a:cs typeface="Arial" pitchFamily="34"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pic>
        <p:nvPicPr>
          <p:cNvPr id="7" name="Picture 6" descr="Basadur_PPT_swoosh&amp;grayBkgd-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0"/>
            <a:ext cx="9143997" cy="1932431"/>
          </a:xfrm>
          <a:prstGeom prst="rect">
            <a:avLst/>
          </a:prstGeom>
          <a:no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pic>
      <p:sp>
        <p:nvSpPr>
          <p:cNvPr id="2" name="Title 1"/>
          <p:cNvSpPr>
            <a:spLocks noGrp="1"/>
          </p:cNvSpPr>
          <p:nvPr>
            <p:ph type="ctrTitle"/>
          </p:nvPr>
        </p:nvSpPr>
        <p:spPr>
          <a:xfrm>
            <a:off x="685800" y="3047668"/>
            <a:ext cx="7772400" cy="1350585"/>
          </a:xfrm>
          <a:prstGeom prst="rect">
            <a:avLst/>
          </a:prstGeom>
        </p:spPr>
        <p:txBody>
          <a:bodyPr anchor="ctr"/>
          <a:lstStyle>
            <a:lvl1pPr algn="ctr">
              <a:defRPr spc="50">
                <a:solidFill>
                  <a:schemeClr val="accent3">
                    <a:lumMod val="20000"/>
                    <a:lumOff val="80000"/>
                  </a:schemeClr>
                </a:solidFill>
              </a:defRPr>
            </a:lvl1pPr>
          </a:lstStyle>
          <a:p>
            <a:r>
              <a:rPr lang="en-CA" dirty="0"/>
              <a:t>Click to edit Master title style</a:t>
            </a:r>
            <a:endParaRPr lang="en-US" dirty="0"/>
          </a:p>
        </p:txBody>
      </p:sp>
      <p:sp>
        <p:nvSpPr>
          <p:cNvPr id="8"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1FED45C3-4C4A-4CE6-85C7-E5E1CC82C2EA}" type="slidenum">
              <a:rPr lang="en-US"/>
              <a:pPr>
                <a:defRPr/>
              </a:pPr>
              <a:t>‹#›</a:t>
            </a:fld>
            <a:endParaRPr lang="en-US"/>
          </a:p>
        </p:txBody>
      </p:sp>
    </p:spTree>
    <p:extLst>
      <p:ext uri="{BB962C8B-B14F-4D97-AF65-F5344CB8AC3E}">
        <p14:creationId xmlns:p14="http://schemas.microsoft.com/office/powerpoint/2010/main" val="1755458094"/>
      </p:ext>
    </p:extLst>
  </p:cSld>
  <p:clrMapOvr>
    <a:masterClrMapping/>
  </p:clrMapOvr>
  <p:transition spd="med">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5" name="Rectangle 4"/>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FAE6D3"/>
                </a:solidFill>
              </a:defRPr>
            </a:lvl1pPr>
          </a:lstStyle>
          <a:p>
            <a:r>
              <a:rPr lang="en-CA" dirty="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FAE6D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
        <p:nvSpPr>
          <p:cNvPr id="8" name="Slide Number Placeholder 15"/>
          <p:cNvSpPr>
            <a:spLocks noGrp="1"/>
          </p:cNvSpPr>
          <p:nvPr>
            <p:ph type="sldNum" sz="quarter" idx="10"/>
          </p:nvPr>
        </p:nvSpPr>
        <p:spPr/>
        <p:txBody>
          <a:bodyPr/>
          <a:lstStyle>
            <a:lvl1pPr eaLnBrk="1" hangingPunct="1">
              <a:defRPr sz="1600"/>
            </a:lvl1pPr>
          </a:lstStyle>
          <a:p>
            <a:pPr>
              <a:defRPr/>
            </a:pPr>
            <a:fld id="{9C6FEFF0-259B-4909-BD28-C4D3E17D64E4}" type="slidenum">
              <a:rPr lang="en-US"/>
              <a:pPr>
                <a:defRPr/>
              </a:pPr>
              <a:t>‹#›</a:t>
            </a:fld>
            <a:endParaRPr lang="en-US"/>
          </a:p>
        </p:txBody>
      </p:sp>
      <p:sp>
        <p:nvSpPr>
          <p:cNvPr id="9" name="Footer Placeholder 16"/>
          <p:cNvSpPr>
            <a:spLocks noGrp="1"/>
          </p:cNvSpPr>
          <p:nvPr>
            <p:ph type="ftr" sz="quarter" idx="11"/>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3029105166"/>
      </p:ext>
    </p:extLst>
  </p:cSld>
  <p:clrMapOvr>
    <a:masterClrMapping/>
  </p:clrMapOvr>
  <p:transition spd="med">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2240280"/>
            <a:ext cx="7772400" cy="3441114"/>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0" name="Title 9"/>
          <p:cNvSpPr>
            <a:spLocks noGrp="1"/>
          </p:cNvSpPr>
          <p:nvPr>
            <p:ph type="title"/>
          </p:nvPr>
        </p:nvSpPr>
        <p:spPr>
          <a:xfrm>
            <a:off x="457200" y="320040"/>
            <a:ext cx="8229600" cy="1362682"/>
          </a:xfrm>
          <a:prstGeom prst="rect">
            <a:avLst/>
          </a:prstGeom>
        </p:spPr>
        <p:txBody>
          <a:bodyPr/>
          <a:lstStyle/>
          <a:p>
            <a:r>
              <a:rPr lang="en-US"/>
              <a:t>Click to edit Master title style</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eaLnBrk="1" hangingPunct="1">
              <a:defRPr sz="1600"/>
            </a:lvl1pPr>
          </a:lstStyle>
          <a:p>
            <a:pPr>
              <a:defRPr/>
            </a:pPr>
            <a:fld id="{3EBD224B-D705-4F6F-B6CE-DA57688D19C9}" type="slidenum">
              <a:rPr lang="en-US"/>
              <a:pPr>
                <a:defRPr/>
              </a:pPr>
              <a:t>‹#›</a:t>
            </a:fld>
            <a:endParaRPr lang="en-US"/>
          </a:p>
        </p:txBody>
      </p:sp>
    </p:spTree>
    <p:extLst>
      <p:ext uri="{BB962C8B-B14F-4D97-AF65-F5344CB8AC3E}">
        <p14:creationId xmlns:p14="http://schemas.microsoft.com/office/powerpoint/2010/main" val="3526481266"/>
      </p:ext>
    </p:extLst>
  </p:cSld>
  <p:clrMapOvr>
    <a:masterClrMapping/>
  </p:clrMapOvr>
  <p:transition spd="med">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0" name="Title 9"/>
          <p:cNvSpPr>
            <a:spLocks noGrp="1"/>
          </p:cNvSpPr>
          <p:nvPr>
            <p:ph type="title"/>
          </p:nvPr>
        </p:nvSpPr>
        <p:spPr>
          <a:xfrm>
            <a:off x="457200" y="320040"/>
            <a:ext cx="8229600" cy="1393655"/>
          </a:xfrm>
          <a:prstGeom prst="rect">
            <a:avLst/>
          </a:prstGeom>
        </p:spPr>
        <p:txBody>
          <a:bodyPr/>
          <a:lstStyle/>
          <a:p>
            <a:r>
              <a:rPr lang="en-US"/>
              <a:t>Click to edit Master title style</a:t>
            </a:r>
          </a:p>
        </p:txBody>
      </p:sp>
      <p:sp>
        <p:nvSpPr>
          <p:cNvPr id="8" name="Content Placeholder 7"/>
          <p:cNvSpPr>
            <a:spLocks noGrp="1"/>
          </p:cNvSpPr>
          <p:nvPr>
            <p:ph sz="quarter" idx="13"/>
          </p:nvPr>
        </p:nvSpPr>
        <p:spPr>
          <a:xfrm>
            <a:off x="914401" y="2240280"/>
            <a:ext cx="7782076" cy="338949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6"/>
          </p:nvPr>
        </p:nvSpPr>
        <p:spPr/>
        <p:txBody>
          <a:bodyPr/>
          <a:lstStyle>
            <a:lvl1pPr eaLnBrk="1" hangingPunct="1">
              <a:defRPr sz="1600"/>
            </a:lvl1pPr>
          </a:lstStyle>
          <a:p>
            <a:pPr>
              <a:defRPr/>
            </a:pPr>
            <a:fld id="{8A21B1D0-5B48-459F-9B2A-0CF198D849C2}" type="slidenum">
              <a:rPr lang="en-US"/>
              <a:pPr>
                <a:defRPr/>
              </a:pPr>
              <a:t>‹#›</a:t>
            </a:fld>
            <a:endParaRPr lang="en-US"/>
          </a:p>
        </p:txBody>
      </p:sp>
    </p:spTree>
    <p:extLst>
      <p:ext uri="{BB962C8B-B14F-4D97-AF65-F5344CB8AC3E}">
        <p14:creationId xmlns:p14="http://schemas.microsoft.com/office/powerpoint/2010/main" val="3537908645"/>
      </p:ext>
    </p:extLst>
  </p:cSld>
  <p:clrMapOvr>
    <a:masterClrMapping/>
  </p:clrMapOvr>
  <p:transition spd="med">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4" name="Picture 12"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t="6952"/>
          <a:stretch>
            <a:fillRect/>
          </a:stretch>
        </p:blipFill>
        <p:spPr bwMode="auto">
          <a:xfrm>
            <a:off x="0" y="6350"/>
            <a:ext cx="9097963" cy="2435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ontent Placeholder 7"/>
          <p:cNvSpPr>
            <a:spLocks noGrp="1"/>
          </p:cNvSpPr>
          <p:nvPr>
            <p:ph sz="quarter" idx="13"/>
          </p:nvPr>
        </p:nvSpPr>
        <p:spPr>
          <a:xfrm>
            <a:off x="914401" y="2240280"/>
            <a:ext cx="7782076" cy="403105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7" name="Title 6"/>
          <p:cNvSpPr>
            <a:spLocks noGrp="1"/>
          </p:cNvSpPr>
          <p:nvPr>
            <p:ph type="title"/>
          </p:nvPr>
        </p:nvSpPr>
        <p:spPr/>
        <p:txBody>
          <a:bodyPr/>
          <a:lstStyle>
            <a:lvl1pPr>
              <a:defRPr>
                <a:solidFill>
                  <a:schemeClr val="bg1">
                    <a:lumMod val="95000"/>
                  </a:schemeClr>
                </a:solidFill>
              </a:defRPr>
            </a:lvl1pPr>
          </a:lstStyle>
          <a:p>
            <a:r>
              <a:rPr lang="en-US"/>
              <a:t>Click to edit Master title style</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9" name="Slide Number Placeholder 5"/>
          <p:cNvSpPr>
            <a:spLocks noGrp="1"/>
          </p:cNvSpPr>
          <p:nvPr>
            <p:ph type="sldNum" sz="quarter" idx="16"/>
          </p:nvPr>
        </p:nvSpPr>
        <p:spPr/>
        <p:txBody>
          <a:bodyPr/>
          <a:lstStyle>
            <a:lvl1pPr eaLnBrk="1" hangingPunct="1">
              <a:defRPr sz="1600"/>
            </a:lvl1pPr>
          </a:lstStyle>
          <a:p>
            <a:pPr>
              <a:defRPr/>
            </a:pPr>
            <a:fld id="{CF25BCAB-F2F3-4C96-AE65-84D8B34B00A2}" type="slidenum">
              <a:rPr lang="en-US"/>
              <a:pPr>
                <a:defRPr/>
              </a:pPr>
              <a:t>‹#›</a:t>
            </a:fld>
            <a:endParaRPr lang="en-US"/>
          </a:p>
        </p:txBody>
      </p:sp>
    </p:spTree>
    <p:extLst>
      <p:ext uri="{BB962C8B-B14F-4D97-AF65-F5344CB8AC3E}">
        <p14:creationId xmlns:p14="http://schemas.microsoft.com/office/powerpoint/2010/main" val="2292491238"/>
      </p:ext>
    </p:extLst>
  </p:cSld>
  <p:clrMapOvr>
    <a:masterClrMapping/>
  </p:clrMapOvr>
  <p:transition spd="med">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40280"/>
            <a:ext cx="7287683" cy="2392680"/>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0" name="Title 9"/>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9" name="Content Placeholder 2"/>
          <p:cNvSpPr>
            <a:spLocks noGrp="1"/>
          </p:cNvSpPr>
          <p:nvPr>
            <p:ph idx="13"/>
          </p:nvPr>
        </p:nvSpPr>
        <p:spPr>
          <a:xfrm>
            <a:off x="914400" y="4470476"/>
            <a:ext cx="7287683" cy="1746475"/>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6BA29DC7-1C12-4799-A1DC-2FBCE5C5A0B9}" type="slidenum">
              <a:rPr lang="en-US"/>
              <a:pPr>
                <a:defRPr/>
              </a:pPr>
              <a:t>‹#›</a:t>
            </a:fld>
            <a:endParaRPr lang="en-US"/>
          </a:p>
        </p:txBody>
      </p:sp>
    </p:spTree>
    <p:extLst>
      <p:ext uri="{BB962C8B-B14F-4D97-AF65-F5344CB8AC3E}">
        <p14:creationId xmlns:p14="http://schemas.microsoft.com/office/powerpoint/2010/main" val="3498190233"/>
      </p:ext>
    </p:extLst>
  </p:cSld>
  <p:clrMapOvr>
    <a:masterClrMapping/>
  </p:clrMapOvr>
  <p:transition spd="med">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2240280"/>
            <a:ext cx="4038600" cy="3551602"/>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4" name="Title 13"/>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8" name="Content Placeholder 3"/>
          <p:cNvSpPr>
            <a:spLocks noGrp="1"/>
          </p:cNvSpPr>
          <p:nvPr>
            <p:ph sz="half" idx="13"/>
          </p:nvPr>
        </p:nvSpPr>
        <p:spPr>
          <a:xfrm>
            <a:off x="457200" y="2240280"/>
            <a:ext cx="4038600" cy="3551602"/>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EA5327C3-657B-4176-8959-58CA9A5F2ABB}" type="slidenum">
              <a:rPr lang="en-US"/>
              <a:pPr>
                <a:defRPr/>
              </a:pPr>
              <a:t>‹#›</a:t>
            </a:fld>
            <a:endParaRPr lang="en-US"/>
          </a:p>
        </p:txBody>
      </p:sp>
    </p:spTree>
    <p:extLst>
      <p:ext uri="{BB962C8B-B14F-4D97-AF65-F5344CB8AC3E}">
        <p14:creationId xmlns:p14="http://schemas.microsoft.com/office/powerpoint/2010/main" val="3994265457"/>
      </p:ext>
    </p:extLst>
  </p:cSld>
  <p:clrMapOvr>
    <a:masterClrMapping/>
  </p:clrMapOvr>
  <p:transition spd="med">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098696"/>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5" name="Text Placeholder 4"/>
          <p:cNvSpPr>
            <a:spLocks noGrp="1"/>
          </p:cNvSpPr>
          <p:nvPr>
            <p:ph type="body" sz="quarter" idx="3"/>
          </p:nvPr>
        </p:nvSpPr>
        <p:spPr>
          <a:xfrm>
            <a:off x="4645025" y="2098696"/>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643055"/>
            <a:ext cx="4041775" cy="321467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3" name="Title 12"/>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11" name="Content Placeholder 5"/>
          <p:cNvSpPr>
            <a:spLocks noGrp="1"/>
          </p:cNvSpPr>
          <p:nvPr>
            <p:ph sz="quarter" idx="17"/>
          </p:nvPr>
        </p:nvSpPr>
        <p:spPr>
          <a:xfrm>
            <a:off x="444954" y="2643055"/>
            <a:ext cx="4041775" cy="321467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3"/>
          <p:cNvSpPr>
            <a:spLocks noGrp="1"/>
          </p:cNvSpPr>
          <p:nvPr>
            <p:ph type="dt" sz="half" idx="18"/>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8" name="Footer Placeholder 4"/>
          <p:cNvSpPr>
            <a:spLocks noGrp="1"/>
          </p:cNvSpPr>
          <p:nvPr>
            <p:ph type="ftr" sz="quarter" idx="19"/>
          </p:nvPr>
        </p:nvSpPr>
        <p:spPr/>
        <p:txBody>
          <a:bodyPr/>
          <a:lstStyle>
            <a:lvl1pPr algn="l" eaLnBrk="1" hangingPunct="1">
              <a:defRPr/>
            </a:lvl1pPr>
          </a:lstStyle>
          <a:p>
            <a:pPr>
              <a:defRPr/>
            </a:pPr>
            <a:r>
              <a:rPr lang="en-US"/>
              <a:t>SECTION OR PRESENTATION TITLE</a:t>
            </a:r>
          </a:p>
        </p:txBody>
      </p:sp>
      <p:sp>
        <p:nvSpPr>
          <p:cNvPr id="9" name="Slide Number Placeholder 5"/>
          <p:cNvSpPr>
            <a:spLocks noGrp="1"/>
          </p:cNvSpPr>
          <p:nvPr>
            <p:ph type="sldNum" sz="quarter" idx="20"/>
          </p:nvPr>
        </p:nvSpPr>
        <p:spPr/>
        <p:txBody>
          <a:bodyPr/>
          <a:lstStyle>
            <a:lvl1pPr eaLnBrk="1" hangingPunct="1">
              <a:defRPr sz="1600"/>
            </a:lvl1pPr>
          </a:lstStyle>
          <a:p>
            <a:pPr>
              <a:defRPr/>
            </a:pPr>
            <a:fld id="{1260A41A-A4CD-4012-B6A8-17650CC34C07}" type="slidenum">
              <a:rPr lang="en-US"/>
              <a:pPr>
                <a:defRPr/>
              </a:pPr>
              <a:t>‹#›</a:t>
            </a:fld>
            <a:endParaRPr lang="en-US"/>
          </a:p>
        </p:txBody>
      </p:sp>
    </p:spTree>
    <p:extLst>
      <p:ext uri="{BB962C8B-B14F-4D97-AF65-F5344CB8AC3E}">
        <p14:creationId xmlns:p14="http://schemas.microsoft.com/office/powerpoint/2010/main" val="1987478060"/>
      </p:ext>
    </p:extLst>
  </p:cSld>
  <p:clrMapOvr>
    <a:masterClrMapping/>
  </p:clrMapOvr>
  <p:transition spd="med">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Title 7"/>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4"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5" name="Slide Number Placeholder 5"/>
          <p:cNvSpPr>
            <a:spLocks noGrp="1"/>
          </p:cNvSpPr>
          <p:nvPr>
            <p:ph type="sldNum" sz="quarter" idx="12"/>
          </p:nvPr>
        </p:nvSpPr>
        <p:spPr/>
        <p:txBody>
          <a:bodyPr/>
          <a:lstStyle>
            <a:lvl1pPr eaLnBrk="1" hangingPunct="1">
              <a:defRPr sz="1600"/>
            </a:lvl1pPr>
          </a:lstStyle>
          <a:p>
            <a:pPr>
              <a:defRPr/>
            </a:pPr>
            <a:fld id="{3F402836-420C-4359-9659-D0EB2CF5BD8D}" type="slidenum">
              <a:rPr lang="en-US"/>
              <a:pPr>
                <a:defRPr/>
              </a:pPr>
              <a:t>‹#›</a:t>
            </a:fld>
            <a:endParaRPr lang="en-US"/>
          </a:p>
        </p:txBody>
      </p:sp>
    </p:spTree>
    <p:extLst>
      <p:ext uri="{BB962C8B-B14F-4D97-AF65-F5344CB8AC3E}">
        <p14:creationId xmlns:p14="http://schemas.microsoft.com/office/powerpoint/2010/main" val="3152250795"/>
      </p:ext>
    </p:extLst>
  </p:cSld>
  <p:clrMapOvr>
    <a:masterClrMapping/>
  </p:clrMapOvr>
  <p:transition spd="med">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4" name="Picture 15" descr="Basadur_logo-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16550" y="5387975"/>
            <a:ext cx="1778000" cy="84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15"/>
          <p:cNvSpPr txBox="1">
            <a:spLocks noChangeArrowheads="1"/>
          </p:cNvSpPr>
          <p:nvPr userDrawn="1"/>
        </p:nvSpPr>
        <p:spPr bwMode="auto">
          <a:xfrm>
            <a:off x="7418388" y="6621463"/>
            <a:ext cx="1725612"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9" name="Title 8"/>
          <p:cNvSpPr>
            <a:spLocks noGrp="1"/>
          </p:cNvSpPr>
          <p:nvPr>
            <p:ph type="title"/>
          </p:nvPr>
        </p:nvSpPr>
        <p:spPr>
          <a:xfrm>
            <a:off x="5304428" y="1451372"/>
            <a:ext cx="3415327" cy="1846231"/>
          </a:xfrm>
          <a:prstGeom prst="rect">
            <a:avLst/>
          </a:prstGeom>
        </p:spPr>
        <p:txBody>
          <a:bodyPr>
            <a:normAutofit/>
          </a:bodyPr>
          <a:lstStyle>
            <a:lvl1pPr algn="l">
              <a:defRPr kumimoji="0" lang="en-US" sz="3600" b="0" i="0" u="none" strike="noStrike" kern="1200" cap="none" spc="0" normalizeH="0" baseline="0" noProof="0" dirty="0" smtClean="0">
                <a:ln>
                  <a:noFill/>
                </a:ln>
                <a:solidFill>
                  <a:srgbClr val="FF6600"/>
                </a:solidFill>
                <a:effectLst/>
                <a:uLnTx/>
                <a:uFillTx/>
                <a:latin typeface="Georgia"/>
                <a:ea typeface="+mj-ea"/>
                <a:cs typeface="Georgia"/>
              </a:defRPr>
            </a:lvl1pPr>
          </a:lstStyle>
          <a:p>
            <a:r>
              <a:rPr lang="en-US"/>
              <a:t>Click to edit Master title style</a:t>
            </a:r>
          </a:p>
        </p:txBody>
      </p:sp>
      <p:sp>
        <p:nvSpPr>
          <p:cNvPr id="6"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7" name="Footer Placeholder 2"/>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8" name="Slide Number Placeholder 3"/>
          <p:cNvSpPr>
            <a:spLocks noGrp="1"/>
          </p:cNvSpPr>
          <p:nvPr>
            <p:ph type="sldNum" sz="quarter" idx="12"/>
          </p:nvPr>
        </p:nvSpPr>
        <p:spPr/>
        <p:txBody>
          <a:bodyPr/>
          <a:lstStyle>
            <a:lvl1pPr eaLnBrk="1" hangingPunct="1">
              <a:defRPr sz="1600"/>
            </a:lvl1pPr>
          </a:lstStyle>
          <a:p>
            <a:pPr>
              <a:defRPr/>
            </a:pPr>
            <a:fld id="{7B3E669D-3D05-47FF-BA27-CB0788BD0835}" type="slidenum">
              <a:rPr lang="en-US"/>
              <a:pPr>
                <a:defRPr/>
              </a:pPr>
              <a:t>‹#›</a:t>
            </a:fld>
            <a:endParaRPr lang="en-US"/>
          </a:p>
        </p:txBody>
      </p:sp>
    </p:spTree>
    <p:extLst>
      <p:ext uri="{BB962C8B-B14F-4D97-AF65-F5344CB8AC3E}">
        <p14:creationId xmlns:p14="http://schemas.microsoft.com/office/powerpoint/2010/main" val="1207227069"/>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5068888"/>
          </a:xfrm>
          <a:prstGeom prst="rect">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4" name="Rectangle 3"/>
          <p:cNvSpPr>
            <a:spLocks noChangeArrowheads="1"/>
          </p:cNvSpPr>
          <p:nvPr userDrawn="1"/>
        </p:nvSpPr>
        <p:spPr bwMode="auto">
          <a:xfrm>
            <a:off x="0" y="5068888"/>
            <a:ext cx="9144000" cy="1789112"/>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5" name="Rectangle 4"/>
          <p:cNvSpPr/>
          <p:nvPr userDrawn="1"/>
        </p:nvSpPr>
        <p:spPr>
          <a:xfrm>
            <a:off x="67235" y="640087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550" y="6384925"/>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0"/>
            <a:ext cx="7772400" cy="1216152"/>
          </a:xfrm>
          <a:prstGeom prst="rect">
            <a:avLst/>
          </a:prstGeom>
        </p:spPr>
        <p:txBody>
          <a:bodyPr/>
          <a:lstStyle>
            <a:lvl1pPr algn="l">
              <a:defRPr sz="3200" b="0" cap="none">
                <a:solidFill>
                  <a:srgbClr val="FF6600"/>
                </a:solidFill>
                <a:latin typeface="+mj-lt"/>
              </a:defRPr>
            </a:lvl1pPr>
          </a:lstStyle>
          <a:p>
            <a:r>
              <a:rPr lang="en-US"/>
              <a:t>Click to edit Master title style</a:t>
            </a:r>
            <a:endParaRPr lang="en-US" dirty="0"/>
          </a:p>
        </p:txBody>
      </p:sp>
      <p:sp>
        <p:nvSpPr>
          <p:cNvPr id="7" name="Slide Number Placeholder 14"/>
          <p:cNvSpPr>
            <a:spLocks noGrp="1"/>
          </p:cNvSpPr>
          <p:nvPr>
            <p:ph type="sldNum" sz="quarter" idx="10"/>
          </p:nvPr>
        </p:nvSpPr>
        <p:spPr/>
        <p:txBody>
          <a:bodyPr/>
          <a:lstStyle>
            <a:lvl1pPr eaLnBrk="1" hangingPunct="1">
              <a:defRPr sz="1600">
                <a:solidFill>
                  <a:srgbClr val="BFBFBF"/>
                </a:solidFill>
              </a:defRPr>
            </a:lvl1pPr>
          </a:lstStyle>
          <a:p>
            <a:pPr>
              <a:defRPr/>
            </a:pPr>
            <a:fld id="{4770760E-EABC-41A8-8FC9-679B9B433CA9}" type="slidenum">
              <a:rPr lang="en-US"/>
              <a:pPr>
                <a:defRPr/>
              </a:pPr>
              <a:t>‹#›</a:t>
            </a:fld>
            <a:endParaRPr lang="en-US"/>
          </a:p>
        </p:txBody>
      </p:sp>
      <p:sp>
        <p:nvSpPr>
          <p:cNvPr id="8" name="Footer Placeholder 15"/>
          <p:cNvSpPr>
            <a:spLocks noGrp="1"/>
          </p:cNvSpPr>
          <p:nvPr>
            <p:ph type="ftr" sz="quarter" idx="11"/>
          </p:nvPr>
        </p:nvSpPr>
        <p:spPr/>
        <p:txBody>
          <a:bodyPr/>
          <a:lstStyle>
            <a:lvl1pPr algn="l" eaLnBrk="1" hangingPunct="1">
              <a:defRPr>
                <a:solidFill>
                  <a:srgbClr val="BFBFBF"/>
                </a:solidFill>
              </a:defRPr>
            </a:lvl1pPr>
          </a:lstStyle>
          <a:p>
            <a:pPr>
              <a:defRPr/>
            </a:pPr>
            <a:r>
              <a:rPr lang="en-US"/>
              <a:t>SECTION OR PRESENTATION TITLE</a:t>
            </a:r>
          </a:p>
        </p:txBody>
      </p:sp>
    </p:spTree>
    <p:extLst>
      <p:ext uri="{BB962C8B-B14F-4D97-AF65-F5344CB8AC3E}">
        <p14:creationId xmlns:p14="http://schemas.microsoft.com/office/powerpoint/2010/main" val="286093218"/>
      </p:ext>
    </p:extLst>
  </p:cSld>
  <p:clrMapOvr>
    <a:masterClrMapping/>
  </p:clrMapOvr>
  <p:transition spd="med">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744" y="301752"/>
            <a:ext cx="8226056" cy="1503236"/>
          </a:xfrm>
          <a:prstGeom prst="rect">
            <a:avLst/>
          </a:prstGeom>
        </p:spPr>
        <p:txBody>
          <a:bodyPr>
            <a:noAutofit/>
          </a:bodyPr>
          <a:lstStyle>
            <a:lvl1pPr algn="l">
              <a:defRPr sz="3200" b="0"/>
            </a:lvl1pPr>
          </a:lstStyle>
          <a:p>
            <a:r>
              <a:rPr lang="en-CA" dirty="0"/>
              <a:t>Click to edit Master title style</a:t>
            </a:r>
            <a:endParaRPr lang="en-US" dirty="0"/>
          </a:p>
        </p:txBody>
      </p:sp>
      <p:sp>
        <p:nvSpPr>
          <p:cNvPr id="3" name="Content Placeholder 2"/>
          <p:cNvSpPr>
            <a:spLocks noGrp="1"/>
          </p:cNvSpPr>
          <p:nvPr>
            <p:ph idx="1"/>
          </p:nvPr>
        </p:nvSpPr>
        <p:spPr>
          <a:xfrm>
            <a:off x="470342" y="2240280"/>
            <a:ext cx="5731983" cy="4206567"/>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4" name="Content Placeholder 13"/>
          <p:cNvSpPr>
            <a:spLocks noGrp="1"/>
          </p:cNvSpPr>
          <p:nvPr>
            <p:ph sz="quarter" idx="13"/>
          </p:nvPr>
        </p:nvSpPr>
        <p:spPr>
          <a:xfrm>
            <a:off x="6294474" y="2240280"/>
            <a:ext cx="2402258" cy="4206568"/>
          </a:xfrm>
          <a:prstGeom prst="rect">
            <a:avLst/>
          </a:prstGeom>
        </p:spPr>
        <p:txBody>
          <a:bodyPr/>
          <a:lstStyle>
            <a:lvl1pPr>
              <a:defRPr>
                <a:solidFill>
                  <a:srgbClr val="2F5897"/>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DA646169-A737-46CA-9664-E01B905F6ACD}" type="slidenum">
              <a:rPr lang="en-US"/>
              <a:pPr>
                <a:defRPr/>
              </a:pPr>
              <a:t>‹#›</a:t>
            </a:fld>
            <a:endParaRPr lang="en-US"/>
          </a:p>
        </p:txBody>
      </p:sp>
    </p:spTree>
    <p:extLst>
      <p:ext uri="{BB962C8B-B14F-4D97-AF65-F5344CB8AC3E}">
        <p14:creationId xmlns:p14="http://schemas.microsoft.com/office/powerpoint/2010/main" val="2871307098"/>
      </p:ext>
    </p:extLst>
  </p:cSld>
  <p:clrMapOvr>
    <a:masterClrMapping/>
  </p:clrMapOvr>
  <p:transition spd="med">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75050" y="320040"/>
            <a:ext cx="5111750" cy="1162050"/>
          </a:xfrm>
          <a:prstGeom prst="rect">
            <a:avLst/>
          </a:prstGeom>
        </p:spPr>
        <p:txBody>
          <a:bodyPr>
            <a:noAutofit/>
          </a:bodyPr>
          <a:lstStyle>
            <a:lvl1pPr algn="l">
              <a:defRPr sz="3200" b="0"/>
            </a:lvl1pPr>
          </a:lstStyle>
          <a:p>
            <a:r>
              <a:rPr lang="en-CA" dirty="0"/>
              <a:t>Click to edit Master title style</a:t>
            </a:r>
            <a:endParaRPr lang="en-US" dirty="0"/>
          </a:p>
        </p:txBody>
      </p:sp>
      <p:sp>
        <p:nvSpPr>
          <p:cNvPr id="3" name="Content Placeholder 2"/>
          <p:cNvSpPr>
            <a:spLocks noGrp="1"/>
          </p:cNvSpPr>
          <p:nvPr>
            <p:ph idx="1"/>
          </p:nvPr>
        </p:nvSpPr>
        <p:spPr>
          <a:xfrm>
            <a:off x="3575050" y="2240280"/>
            <a:ext cx="5111750" cy="4082674"/>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4" name="Content Placeholder 13"/>
          <p:cNvSpPr>
            <a:spLocks noGrp="1"/>
          </p:cNvSpPr>
          <p:nvPr>
            <p:ph sz="quarter" idx="13"/>
          </p:nvPr>
        </p:nvSpPr>
        <p:spPr>
          <a:xfrm>
            <a:off x="457200" y="2240280"/>
            <a:ext cx="3008313" cy="408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95E5290B-40E2-43E3-8C19-92E0307A48ED}" type="slidenum">
              <a:rPr lang="en-US"/>
              <a:pPr>
                <a:defRPr/>
              </a:pPr>
              <a:t>‹#›</a:t>
            </a:fld>
            <a:endParaRPr lang="en-US"/>
          </a:p>
        </p:txBody>
      </p:sp>
    </p:spTree>
    <p:extLst>
      <p:ext uri="{BB962C8B-B14F-4D97-AF65-F5344CB8AC3E}">
        <p14:creationId xmlns:p14="http://schemas.microsoft.com/office/powerpoint/2010/main" val="4209893861"/>
      </p:ext>
    </p:extLst>
  </p:cSld>
  <p:clrMapOvr>
    <a:masterClrMapping/>
  </p:clrMapOvr>
  <p:transition spd="med">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Title 6"/>
          <p:cNvSpPr>
            <a:spLocks noGrp="1"/>
          </p:cNvSpPr>
          <p:nvPr>
            <p:ph type="title"/>
          </p:nvPr>
        </p:nvSpPr>
        <p:spPr>
          <a:xfrm>
            <a:off x="457200" y="465138"/>
            <a:ext cx="8229600" cy="1238250"/>
          </a:xfrm>
          <a:prstGeom prst="rect">
            <a:avLst/>
          </a:prstGeom>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eaLnBrk="1" hangingPunct="1">
              <a:defRPr sz="1600"/>
            </a:lvl1pPr>
          </a:lstStyle>
          <a:p>
            <a:pPr>
              <a:defRPr/>
            </a:pPr>
            <a:fld id="{2385B99E-C665-4BBE-B328-FB94346B2449}" type="slidenum">
              <a:rPr lang="en-US"/>
              <a:pPr>
                <a:defRPr/>
              </a:pPr>
              <a:t>‹#›</a:t>
            </a:fld>
            <a:endParaRPr lang="en-US" dirty="0"/>
          </a:p>
        </p:txBody>
      </p:sp>
    </p:spTree>
    <p:extLst>
      <p:ext uri="{BB962C8B-B14F-4D97-AF65-F5344CB8AC3E}">
        <p14:creationId xmlns:p14="http://schemas.microsoft.com/office/powerpoint/2010/main" val="4265634907"/>
      </p:ext>
    </p:extLst>
  </p:cSld>
  <p:clrMapOvr>
    <a:masterClrMapping/>
  </p:clrMapOvr>
  <p:transition spd="med">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Footer Placeholder 4"/>
          <p:cNvSpPr>
            <a:spLocks noGrp="1"/>
          </p:cNvSpPr>
          <p:nvPr>
            <p:ph type="ftr" sz="quarter" idx="10"/>
          </p:nvPr>
        </p:nvSpPr>
        <p:spPr/>
        <p:txBody>
          <a:bodyPr/>
          <a:lstStyle>
            <a:lvl1pPr algn="l" eaLnBrk="1" hangingPunct="1">
              <a:defRPr/>
            </a:lvl1pPr>
          </a:lstStyle>
          <a:p>
            <a:pPr>
              <a:defRPr/>
            </a:pPr>
            <a:r>
              <a:rPr lang="en-US"/>
              <a:t>SECTION OR PRESENTATION TITLE</a:t>
            </a:r>
          </a:p>
        </p:txBody>
      </p:sp>
      <p:sp>
        <p:nvSpPr>
          <p:cNvPr id="4" name="Slide Number Placeholder 5"/>
          <p:cNvSpPr>
            <a:spLocks noGrp="1"/>
          </p:cNvSpPr>
          <p:nvPr>
            <p:ph type="sldNum" sz="quarter" idx="11"/>
          </p:nvPr>
        </p:nvSpPr>
        <p:spPr/>
        <p:txBody>
          <a:bodyPr/>
          <a:lstStyle>
            <a:lvl1pPr eaLnBrk="1" hangingPunct="1">
              <a:defRPr sz="1600"/>
            </a:lvl1pPr>
          </a:lstStyle>
          <a:p>
            <a:pPr>
              <a:defRPr/>
            </a:pPr>
            <a:fld id="{E1148932-FEBE-4556-9F89-54A8A1985A96}" type="slidenum">
              <a:rPr lang="en-US"/>
              <a:pPr>
                <a:defRPr/>
              </a:pPr>
              <a:t>‹#›</a:t>
            </a:fld>
            <a:endParaRPr lang="en-US"/>
          </a:p>
        </p:txBody>
      </p:sp>
    </p:spTree>
    <p:extLst>
      <p:ext uri="{BB962C8B-B14F-4D97-AF65-F5344CB8AC3E}">
        <p14:creationId xmlns:p14="http://schemas.microsoft.com/office/powerpoint/2010/main" val="1937624095"/>
      </p:ext>
    </p:extLst>
  </p:cSld>
  <p:clrMapOvr>
    <a:masterClrMapping/>
  </p:clrMapOvr>
  <p:transition spd="med">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2" name="Title 1"/>
          <p:cNvSpPr>
            <a:spLocks noGrp="1"/>
          </p:cNvSpPr>
          <p:nvPr>
            <p:ph type="ctrTitle"/>
          </p:nvPr>
        </p:nvSpPr>
        <p:spPr>
          <a:xfrm>
            <a:off x="685800" y="2645011"/>
            <a:ext cx="7772400" cy="1350585"/>
          </a:xfrm>
          <a:prstGeom prst="rect">
            <a:avLst/>
          </a:prstGeom>
        </p:spPr>
        <p:txBody>
          <a:bodyPr anchor="ctr"/>
          <a:lstStyle>
            <a:lvl1pPr algn="ctr">
              <a:defRPr spc="50">
                <a:solidFill>
                  <a:srgbClr val="FAE6D3"/>
                </a:solidFill>
              </a:defRPr>
            </a:lvl1pPr>
          </a:lstStyle>
          <a:p>
            <a:r>
              <a:rPr lang="en-CA" dirty="0"/>
              <a:t>Click to edit Master title style</a:t>
            </a:r>
            <a:endParaRPr lang="en-US" dirty="0"/>
          </a:p>
        </p:txBody>
      </p:sp>
      <p:sp>
        <p:nvSpPr>
          <p:cNvPr id="7"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DDA985DE-51C0-4645-BE62-BDB7E9084975}" type="slidenum">
              <a:rPr lang="en-US"/>
              <a:pPr>
                <a:defRPr/>
              </a:pPr>
              <a:t>‹#›</a:t>
            </a:fld>
            <a:endParaRPr lang="en-US"/>
          </a:p>
        </p:txBody>
      </p:sp>
    </p:spTree>
    <p:extLst>
      <p:ext uri="{BB962C8B-B14F-4D97-AF65-F5344CB8AC3E}">
        <p14:creationId xmlns:p14="http://schemas.microsoft.com/office/powerpoint/2010/main" val="2077024838"/>
      </p:ext>
    </p:extLst>
  </p:cSld>
  <p:clrMapOvr>
    <a:masterClrMapping/>
  </p:clrMapOvr>
  <p:transition spd="med">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7" name="Rectangle 17"/>
          <p:cNvSpPr>
            <a:spLocks noChangeArrowheads="1"/>
          </p:cNvSpPr>
          <p:nvPr userDrawn="1"/>
        </p:nvSpPr>
        <p:spPr bwMode="auto">
          <a:xfrm>
            <a:off x="26988" y="9525"/>
            <a:ext cx="9053512" cy="5554663"/>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pic>
        <p:nvPicPr>
          <p:cNvPr id="8" name="Picture 17" descr="Basadur_PPT_swoosh_red-01.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050" y="5273675"/>
            <a:ext cx="9061450" cy="906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0"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066843"/>
            <a:ext cx="7772400" cy="1350585"/>
          </a:xfrm>
          <a:prstGeom prst="rect">
            <a:avLst/>
          </a:prstGeom>
        </p:spPr>
        <p:txBody>
          <a:bodyPr anchor="ctr"/>
          <a:lstStyle>
            <a:lvl1pPr algn="ctr">
              <a:defRPr spc="50">
                <a:solidFill>
                  <a:srgbClr val="FAE6D3"/>
                </a:solidFill>
              </a:defRPr>
            </a:lvl1pPr>
          </a:lstStyle>
          <a:p>
            <a:r>
              <a:rPr lang="en-CA" dirty="0"/>
              <a:t>Click to edit Master title style</a:t>
            </a:r>
            <a:endParaRPr lang="en-US" dirty="0"/>
          </a:p>
        </p:txBody>
      </p:sp>
      <p:sp>
        <p:nvSpPr>
          <p:cNvPr id="11"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3839A4AE-2401-421C-B446-BB0663B5DA0B}" type="slidenum">
              <a:rPr lang="en-US"/>
              <a:pPr>
                <a:defRPr/>
              </a:pPr>
              <a:t>‹#›</a:t>
            </a:fld>
            <a:endParaRPr lang="en-US"/>
          </a:p>
        </p:txBody>
      </p:sp>
      <p:sp>
        <p:nvSpPr>
          <p:cNvPr id="12"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2119824276"/>
      </p:ext>
    </p:extLst>
  </p:cSld>
  <p:clrMapOvr>
    <a:masterClrMapping/>
  </p:clrMapOvr>
  <p:transition spd="med">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txBody>
          <a:bodyPr anchor="ctr"/>
          <a:lstStyle/>
          <a:p>
            <a:pPr algn="ctr" eaLnBrk="0" hangingPunct="0">
              <a:defRPr/>
            </a:pPr>
            <a:endParaRPr lang="en-CA" sz="1800">
              <a:solidFill>
                <a:prstClr val="white"/>
              </a:solidFill>
              <a:latin typeface="Times" charset="0"/>
              <a:ea typeface="ＭＳ Ｐゴシック" pitchFamily="34" charset="-128"/>
              <a:cs typeface="Arial" pitchFamily="34"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pic>
        <p:nvPicPr>
          <p:cNvPr id="7" name="Picture 6" descr="Basadur_PPT_swoosh&amp;grayBkgd-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0"/>
            <a:ext cx="9143997" cy="1932431"/>
          </a:xfrm>
          <a:prstGeom prst="rect">
            <a:avLst/>
          </a:prstGeom>
          <a:no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pic>
      <p:sp>
        <p:nvSpPr>
          <p:cNvPr id="2" name="Title 1"/>
          <p:cNvSpPr>
            <a:spLocks noGrp="1"/>
          </p:cNvSpPr>
          <p:nvPr>
            <p:ph type="ctrTitle"/>
          </p:nvPr>
        </p:nvSpPr>
        <p:spPr>
          <a:xfrm>
            <a:off x="685800" y="3047668"/>
            <a:ext cx="7772400" cy="1350585"/>
          </a:xfrm>
          <a:prstGeom prst="rect">
            <a:avLst/>
          </a:prstGeom>
        </p:spPr>
        <p:txBody>
          <a:bodyPr anchor="ctr"/>
          <a:lstStyle>
            <a:lvl1pPr algn="ctr">
              <a:defRPr spc="50">
                <a:solidFill>
                  <a:schemeClr val="accent3">
                    <a:lumMod val="20000"/>
                    <a:lumOff val="80000"/>
                  </a:schemeClr>
                </a:solidFill>
              </a:defRPr>
            </a:lvl1pPr>
          </a:lstStyle>
          <a:p>
            <a:r>
              <a:rPr lang="en-CA" dirty="0"/>
              <a:t>Click to edit Master title style</a:t>
            </a:r>
            <a:endParaRPr lang="en-US" dirty="0"/>
          </a:p>
        </p:txBody>
      </p:sp>
      <p:sp>
        <p:nvSpPr>
          <p:cNvPr id="8"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D5843630-2228-430B-9D49-D94ED7828DC5}" type="slidenum">
              <a:rPr lang="en-US"/>
              <a:pPr>
                <a:defRPr/>
              </a:pPr>
              <a:t>‹#›</a:t>
            </a:fld>
            <a:endParaRPr lang="en-US"/>
          </a:p>
        </p:txBody>
      </p:sp>
    </p:spTree>
    <p:extLst>
      <p:ext uri="{BB962C8B-B14F-4D97-AF65-F5344CB8AC3E}">
        <p14:creationId xmlns:p14="http://schemas.microsoft.com/office/powerpoint/2010/main" val="499253528"/>
      </p:ext>
    </p:extLst>
  </p:cSld>
  <p:clrMapOvr>
    <a:masterClrMapping/>
  </p:clrMapOvr>
  <p:transition spd="med">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5" name="Rectangle 4"/>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FAE6D3"/>
                </a:solidFill>
              </a:defRPr>
            </a:lvl1pPr>
          </a:lstStyle>
          <a:p>
            <a:r>
              <a:rPr lang="en-CA" dirty="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FAE6D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
        <p:nvSpPr>
          <p:cNvPr id="8" name="Slide Number Placeholder 15"/>
          <p:cNvSpPr>
            <a:spLocks noGrp="1"/>
          </p:cNvSpPr>
          <p:nvPr>
            <p:ph type="sldNum" sz="quarter" idx="10"/>
          </p:nvPr>
        </p:nvSpPr>
        <p:spPr/>
        <p:txBody>
          <a:bodyPr/>
          <a:lstStyle>
            <a:lvl1pPr eaLnBrk="1" hangingPunct="1">
              <a:defRPr sz="1600"/>
            </a:lvl1pPr>
          </a:lstStyle>
          <a:p>
            <a:pPr>
              <a:defRPr/>
            </a:pPr>
            <a:fld id="{365B7E10-9E28-4C24-834A-88A7C722B28E}" type="slidenum">
              <a:rPr lang="en-US"/>
              <a:pPr>
                <a:defRPr/>
              </a:pPr>
              <a:t>‹#›</a:t>
            </a:fld>
            <a:endParaRPr lang="en-US"/>
          </a:p>
        </p:txBody>
      </p:sp>
      <p:sp>
        <p:nvSpPr>
          <p:cNvPr id="9" name="Footer Placeholder 16"/>
          <p:cNvSpPr>
            <a:spLocks noGrp="1"/>
          </p:cNvSpPr>
          <p:nvPr>
            <p:ph type="ftr" sz="quarter" idx="11"/>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3832966310"/>
      </p:ext>
    </p:extLst>
  </p:cSld>
  <p:clrMapOvr>
    <a:masterClrMapping/>
  </p:clrMapOvr>
  <p:transition spd="med">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2240280"/>
            <a:ext cx="7772400" cy="3441114"/>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0" name="Title 9"/>
          <p:cNvSpPr>
            <a:spLocks noGrp="1"/>
          </p:cNvSpPr>
          <p:nvPr>
            <p:ph type="title"/>
          </p:nvPr>
        </p:nvSpPr>
        <p:spPr>
          <a:xfrm>
            <a:off x="457200" y="320040"/>
            <a:ext cx="8229600" cy="1362682"/>
          </a:xfrm>
          <a:prstGeom prst="rect">
            <a:avLst/>
          </a:prstGeom>
        </p:spPr>
        <p:txBody>
          <a:bodyPr/>
          <a:lstStyle/>
          <a:p>
            <a:r>
              <a:rPr lang="en-US"/>
              <a:t>Click to edit Master title style</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eaLnBrk="1" hangingPunct="1">
              <a:defRPr sz="1600"/>
            </a:lvl1pPr>
          </a:lstStyle>
          <a:p>
            <a:pPr>
              <a:defRPr/>
            </a:pPr>
            <a:fld id="{9B5E39FD-A685-4FA8-B00F-947BB893B413}" type="slidenum">
              <a:rPr lang="en-US"/>
              <a:pPr>
                <a:defRPr/>
              </a:pPr>
              <a:t>‹#›</a:t>
            </a:fld>
            <a:endParaRPr lang="en-US"/>
          </a:p>
        </p:txBody>
      </p:sp>
    </p:spTree>
    <p:extLst>
      <p:ext uri="{BB962C8B-B14F-4D97-AF65-F5344CB8AC3E}">
        <p14:creationId xmlns:p14="http://schemas.microsoft.com/office/powerpoint/2010/main" val="1365269314"/>
      </p:ext>
    </p:extLst>
  </p:cSld>
  <p:clrMapOvr>
    <a:masterClrMapping/>
  </p:clrMapOvr>
  <p:transition spd="med">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0" name="Title 9"/>
          <p:cNvSpPr>
            <a:spLocks noGrp="1"/>
          </p:cNvSpPr>
          <p:nvPr>
            <p:ph type="title"/>
          </p:nvPr>
        </p:nvSpPr>
        <p:spPr>
          <a:xfrm>
            <a:off x="457200" y="320040"/>
            <a:ext cx="8229600" cy="1393655"/>
          </a:xfrm>
          <a:prstGeom prst="rect">
            <a:avLst/>
          </a:prstGeom>
        </p:spPr>
        <p:txBody>
          <a:bodyPr/>
          <a:lstStyle/>
          <a:p>
            <a:r>
              <a:rPr lang="en-US"/>
              <a:t>Click to edit Master title style</a:t>
            </a:r>
          </a:p>
        </p:txBody>
      </p:sp>
      <p:sp>
        <p:nvSpPr>
          <p:cNvPr id="8" name="Content Placeholder 7"/>
          <p:cNvSpPr>
            <a:spLocks noGrp="1"/>
          </p:cNvSpPr>
          <p:nvPr>
            <p:ph sz="quarter" idx="13"/>
          </p:nvPr>
        </p:nvSpPr>
        <p:spPr>
          <a:xfrm>
            <a:off x="914401" y="2240280"/>
            <a:ext cx="7782076" cy="338949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6"/>
          </p:nvPr>
        </p:nvSpPr>
        <p:spPr/>
        <p:txBody>
          <a:bodyPr/>
          <a:lstStyle>
            <a:lvl1pPr eaLnBrk="1" hangingPunct="1">
              <a:defRPr sz="1600"/>
            </a:lvl1pPr>
          </a:lstStyle>
          <a:p>
            <a:pPr>
              <a:defRPr/>
            </a:pPr>
            <a:fld id="{154EB36B-88AE-4CC0-93DF-02AA407C85C2}" type="slidenum">
              <a:rPr lang="en-US"/>
              <a:pPr>
                <a:defRPr/>
              </a:pPr>
              <a:t>‹#›</a:t>
            </a:fld>
            <a:endParaRPr lang="en-US"/>
          </a:p>
        </p:txBody>
      </p:sp>
    </p:spTree>
    <p:extLst>
      <p:ext uri="{BB962C8B-B14F-4D97-AF65-F5344CB8AC3E}">
        <p14:creationId xmlns:p14="http://schemas.microsoft.com/office/powerpoint/2010/main" val="265286735"/>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5068888"/>
          </a:xfrm>
          <a:prstGeom prst="rect">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pic>
        <p:nvPicPr>
          <p:cNvPr id="4" name="Picture 13" descr="Basadur_PPT_swoosh-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802188"/>
            <a:ext cx="9144000" cy="205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67235" y="640087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550" y="6384925"/>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824534" y="5375506"/>
            <a:ext cx="7772400" cy="941832"/>
          </a:xfrm>
          <a:prstGeom prst="rect">
            <a:avLst/>
          </a:prstGeom>
        </p:spPr>
        <p:txBody>
          <a:bodyPr/>
          <a:lstStyle>
            <a:lvl1pPr algn="l">
              <a:defRPr sz="3200" b="0" cap="none">
                <a:solidFill>
                  <a:schemeClr val="bg1">
                    <a:lumMod val="85000"/>
                  </a:schemeClr>
                </a:solidFill>
                <a:latin typeface="+mj-lt"/>
              </a:defRPr>
            </a:lvl1pPr>
          </a:lstStyle>
          <a:p>
            <a:r>
              <a:rPr lang="en-US"/>
              <a:t>Click to edit Master title style</a:t>
            </a:r>
            <a:endParaRPr lang="en-US" dirty="0"/>
          </a:p>
        </p:txBody>
      </p:sp>
      <p:sp>
        <p:nvSpPr>
          <p:cNvPr id="7" name="Slide Number Placeholder 14"/>
          <p:cNvSpPr>
            <a:spLocks noGrp="1"/>
          </p:cNvSpPr>
          <p:nvPr>
            <p:ph type="sldNum" sz="quarter" idx="10"/>
          </p:nvPr>
        </p:nvSpPr>
        <p:spPr/>
        <p:txBody>
          <a:bodyPr/>
          <a:lstStyle>
            <a:lvl1pPr eaLnBrk="1" hangingPunct="1">
              <a:defRPr sz="1600">
                <a:solidFill>
                  <a:srgbClr val="BFBFBF"/>
                </a:solidFill>
              </a:defRPr>
            </a:lvl1pPr>
          </a:lstStyle>
          <a:p>
            <a:pPr>
              <a:defRPr/>
            </a:pPr>
            <a:fld id="{EF201C1C-14A7-40FD-B7D9-034D86D23460}" type="slidenum">
              <a:rPr lang="en-US"/>
              <a:pPr>
                <a:defRPr/>
              </a:pPr>
              <a:t>‹#›</a:t>
            </a:fld>
            <a:endParaRPr lang="en-US"/>
          </a:p>
        </p:txBody>
      </p:sp>
      <p:sp>
        <p:nvSpPr>
          <p:cNvPr id="8" name="Footer Placeholder 15"/>
          <p:cNvSpPr>
            <a:spLocks noGrp="1"/>
          </p:cNvSpPr>
          <p:nvPr>
            <p:ph type="ftr" sz="quarter" idx="11"/>
          </p:nvPr>
        </p:nvSpPr>
        <p:spPr/>
        <p:txBody>
          <a:bodyPr/>
          <a:lstStyle>
            <a:lvl1pPr algn="l" eaLnBrk="1" hangingPunct="1">
              <a:defRPr>
                <a:solidFill>
                  <a:srgbClr val="BFBFBF"/>
                </a:solidFill>
              </a:defRPr>
            </a:lvl1pPr>
          </a:lstStyle>
          <a:p>
            <a:pPr>
              <a:defRPr/>
            </a:pPr>
            <a:r>
              <a:rPr lang="en-US"/>
              <a:t>SECTION OR PRESENTATION TITLE</a:t>
            </a:r>
          </a:p>
        </p:txBody>
      </p:sp>
    </p:spTree>
    <p:extLst>
      <p:ext uri="{BB962C8B-B14F-4D97-AF65-F5344CB8AC3E}">
        <p14:creationId xmlns:p14="http://schemas.microsoft.com/office/powerpoint/2010/main" val="3294964006"/>
      </p:ext>
    </p:extLst>
  </p:cSld>
  <p:clrMapOvr>
    <a:masterClrMapping/>
  </p:clrMapOvr>
  <p:transition spd="med">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4" name="Picture 12"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t="6952"/>
          <a:stretch>
            <a:fillRect/>
          </a:stretch>
        </p:blipFill>
        <p:spPr bwMode="auto">
          <a:xfrm>
            <a:off x="0" y="6350"/>
            <a:ext cx="9097963" cy="2435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ontent Placeholder 7"/>
          <p:cNvSpPr>
            <a:spLocks noGrp="1"/>
          </p:cNvSpPr>
          <p:nvPr>
            <p:ph sz="quarter" idx="13"/>
          </p:nvPr>
        </p:nvSpPr>
        <p:spPr>
          <a:xfrm>
            <a:off x="914401" y="2240280"/>
            <a:ext cx="7782076" cy="403105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7" name="Title 6"/>
          <p:cNvSpPr>
            <a:spLocks noGrp="1"/>
          </p:cNvSpPr>
          <p:nvPr>
            <p:ph type="title"/>
          </p:nvPr>
        </p:nvSpPr>
        <p:spPr/>
        <p:txBody>
          <a:bodyPr/>
          <a:lstStyle>
            <a:lvl1pPr>
              <a:defRPr>
                <a:solidFill>
                  <a:schemeClr val="bg1">
                    <a:lumMod val="95000"/>
                  </a:schemeClr>
                </a:solidFill>
              </a:defRPr>
            </a:lvl1pPr>
          </a:lstStyle>
          <a:p>
            <a:r>
              <a:rPr lang="en-US"/>
              <a:t>Click to edit Master title style</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9" name="Slide Number Placeholder 5"/>
          <p:cNvSpPr>
            <a:spLocks noGrp="1"/>
          </p:cNvSpPr>
          <p:nvPr>
            <p:ph type="sldNum" sz="quarter" idx="16"/>
          </p:nvPr>
        </p:nvSpPr>
        <p:spPr/>
        <p:txBody>
          <a:bodyPr/>
          <a:lstStyle>
            <a:lvl1pPr eaLnBrk="1" hangingPunct="1">
              <a:defRPr sz="1600"/>
            </a:lvl1pPr>
          </a:lstStyle>
          <a:p>
            <a:pPr>
              <a:defRPr/>
            </a:pPr>
            <a:fld id="{E805679B-31DE-4696-94E2-6C6DD3CA2B9B}" type="slidenum">
              <a:rPr lang="en-US"/>
              <a:pPr>
                <a:defRPr/>
              </a:pPr>
              <a:t>‹#›</a:t>
            </a:fld>
            <a:endParaRPr lang="en-US"/>
          </a:p>
        </p:txBody>
      </p:sp>
    </p:spTree>
    <p:extLst>
      <p:ext uri="{BB962C8B-B14F-4D97-AF65-F5344CB8AC3E}">
        <p14:creationId xmlns:p14="http://schemas.microsoft.com/office/powerpoint/2010/main" val="2089143077"/>
      </p:ext>
    </p:extLst>
  </p:cSld>
  <p:clrMapOvr>
    <a:masterClrMapping/>
  </p:clrMapOvr>
  <p:transition spd="med">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40280"/>
            <a:ext cx="7287683" cy="2392680"/>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0" name="Title 9"/>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9" name="Content Placeholder 2"/>
          <p:cNvSpPr>
            <a:spLocks noGrp="1"/>
          </p:cNvSpPr>
          <p:nvPr>
            <p:ph idx="13"/>
          </p:nvPr>
        </p:nvSpPr>
        <p:spPr>
          <a:xfrm>
            <a:off x="914400" y="4470476"/>
            <a:ext cx="7287683" cy="1746475"/>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CEC97F5D-6509-483B-83C2-4CAD01CFBF96}" type="slidenum">
              <a:rPr lang="en-US"/>
              <a:pPr>
                <a:defRPr/>
              </a:pPr>
              <a:t>‹#›</a:t>
            </a:fld>
            <a:endParaRPr lang="en-US"/>
          </a:p>
        </p:txBody>
      </p:sp>
    </p:spTree>
    <p:extLst>
      <p:ext uri="{BB962C8B-B14F-4D97-AF65-F5344CB8AC3E}">
        <p14:creationId xmlns:p14="http://schemas.microsoft.com/office/powerpoint/2010/main" val="1538210140"/>
      </p:ext>
    </p:extLst>
  </p:cSld>
  <p:clrMapOvr>
    <a:masterClrMapping/>
  </p:clrMapOvr>
  <p:transition spd="med">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2240280"/>
            <a:ext cx="4038600" cy="3551602"/>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4" name="Title 13"/>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8" name="Content Placeholder 3"/>
          <p:cNvSpPr>
            <a:spLocks noGrp="1"/>
          </p:cNvSpPr>
          <p:nvPr>
            <p:ph sz="half" idx="13"/>
          </p:nvPr>
        </p:nvSpPr>
        <p:spPr>
          <a:xfrm>
            <a:off x="457200" y="2240280"/>
            <a:ext cx="4038600" cy="3551602"/>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597F73DA-693A-4C0B-B9CD-418B33C4FFF7}" type="slidenum">
              <a:rPr lang="en-US"/>
              <a:pPr>
                <a:defRPr/>
              </a:pPr>
              <a:t>‹#›</a:t>
            </a:fld>
            <a:endParaRPr lang="en-US"/>
          </a:p>
        </p:txBody>
      </p:sp>
    </p:spTree>
    <p:extLst>
      <p:ext uri="{BB962C8B-B14F-4D97-AF65-F5344CB8AC3E}">
        <p14:creationId xmlns:p14="http://schemas.microsoft.com/office/powerpoint/2010/main" val="3819821972"/>
      </p:ext>
    </p:extLst>
  </p:cSld>
  <p:clrMapOvr>
    <a:masterClrMapping/>
  </p:clrMapOvr>
  <p:transition spd="med">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098696"/>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5" name="Text Placeholder 4"/>
          <p:cNvSpPr>
            <a:spLocks noGrp="1"/>
          </p:cNvSpPr>
          <p:nvPr>
            <p:ph type="body" sz="quarter" idx="3"/>
          </p:nvPr>
        </p:nvSpPr>
        <p:spPr>
          <a:xfrm>
            <a:off x="4645025" y="2098696"/>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643055"/>
            <a:ext cx="4041775" cy="321467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3" name="Title 12"/>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11" name="Content Placeholder 5"/>
          <p:cNvSpPr>
            <a:spLocks noGrp="1"/>
          </p:cNvSpPr>
          <p:nvPr>
            <p:ph sz="quarter" idx="17"/>
          </p:nvPr>
        </p:nvSpPr>
        <p:spPr>
          <a:xfrm>
            <a:off x="444954" y="2643055"/>
            <a:ext cx="4041775" cy="321467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3"/>
          <p:cNvSpPr>
            <a:spLocks noGrp="1"/>
          </p:cNvSpPr>
          <p:nvPr>
            <p:ph type="dt" sz="half" idx="18"/>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8" name="Footer Placeholder 4"/>
          <p:cNvSpPr>
            <a:spLocks noGrp="1"/>
          </p:cNvSpPr>
          <p:nvPr>
            <p:ph type="ftr" sz="quarter" idx="19"/>
          </p:nvPr>
        </p:nvSpPr>
        <p:spPr/>
        <p:txBody>
          <a:bodyPr/>
          <a:lstStyle>
            <a:lvl1pPr algn="l" eaLnBrk="1" hangingPunct="1">
              <a:defRPr/>
            </a:lvl1pPr>
          </a:lstStyle>
          <a:p>
            <a:pPr>
              <a:defRPr/>
            </a:pPr>
            <a:r>
              <a:rPr lang="en-US"/>
              <a:t>SECTION OR PRESENTATION TITLE</a:t>
            </a:r>
          </a:p>
        </p:txBody>
      </p:sp>
      <p:sp>
        <p:nvSpPr>
          <p:cNvPr id="9" name="Slide Number Placeholder 5"/>
          <p:cNvSpPr>
            <a:spLocks noGrp="1"/>
          </p:cNvSpPr>
          <p:nvPr>
            <p:ph type="sldNum" sz="quarter" idx="20"/>
          </p:nvPr>
        </p:nvSpPr>
        <p:spPr/>
        <p:txBody>
          <a:bodyPr/>
          <a:lstStyle>
            <a:lvl1pPr eaLnBrk="1" hangingPunct="1">
              <a:defRPr sz="1600"/>
            </a:lvl1pPr>
          </a:lstStyle>
          <a:p>
            <a:pPr>
              <a:defRPr/>
            </a:pPr>
            <a:fld id="{585EA8AE-2F64-4DD3-95AE-D14556CF0F5C}" type="slidenum">
              <a:rPr lang="en-US"/>
              <a:pPr>
                <a:defRPr/>
              </a:pPr>
              <a:t>‹#›</a:t>
            </a:fld>
            <a:endParaRPr lang="en-US"/>
          </a:p>
        </p:txBody>
      </p:sp>
    </p:spTree>
    <p:extLst>
      <p:ext uri="{BB962C8B-B14F-4D97-AF65-F5344CB8AC3E}">
        <p14:creationId xmlns:p14="http://schemas.microsoft.com/office/powerpoint/2010/main" val="300974802"/>
      </p:ext>
    </p:extLst>
  </p:cSld>
  <p:clrMapOvr>
    <a:masterClrMapping/>
  </p:clrMapOvr>
  <p:transition spd="med">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Title 7"/>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4"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5" name="Slide Number Placeholder 5"/>
          <p:cNvSpPr>
            <a:spLocks noGrp="1"/>
          </p:cNvSpPr>
          <p:nvPr>
            <p:ph type="sldNum" sz="quarter" idx="12"/>
          </p:nvPr>
        </p:nvSpPr>
        <p:spPr/>
        <p:txBody>
          <a:bodyPr/>
          <a:lstStyle>
            <a:lvl1pPr eaLnBrk="1" hangingPunct="1">
              <a:defRPr sz="1600"/>
            </a:lvl1pPr>
          </a:lstStyle>
          <a:p>
            <a:pPr>
              <a:defRPr/>
            </a:pPr>
            <a:fld id="{2EB01ADF-F6F4-4F61-B93F-3C73A09029CC}" type="slidenum">
              <a:rPr lang="en-US"/>
              <a:pPr>
                <a:defRPr/>
              </a:pPr>
              <a:t>‹#›</a:t>
            </a:fld>
            <a:endParaRPr lang="en-US"/>
          </a:p>
        </p:txBody>
      </p:sp>
    </p:spTree>
    <p:extLst>
      <p:ext uri="{BB962C8B-B14F-4D97-AF65-F5344CB8AC3E}">
        <p14:creationId xmlns:p14="http://schemas.microsoft.com/office/powerpoint/2010/main" val="920905809"/>
      </p:ext>
    </p:extLst>
  </p:cSld>
  <p:clrMapOvr>
    <a:masterClrMapping/>
  </p:clrMapOvr>
  <p:transition spd="med">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4" name="Picture 15" descr="Basadur_logo-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16550" y="5387975"/>
            <a:ext cx="1778000" cy="84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15"/>
          <p:cNvSpPr txBox="1">
            <a:spLocks noChangeArrowheads="1"/>
          </p:cNvSpPr>
          <p:nvPr userDrawn="1"/>
        </p:nvSpPr>
        <p:spPr bwMode="auto">
          <a:xfrm>
            <a:off x="7418388" y="6621463"/>
            <a:ext cx="1725612"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9" name="Title 8"/>
          <p:cNvSpPr>
            <a:spLocks noGrp="1"/>
          </p:cNvSpPr>
          <p:nvPr>
            <p:ph type="title"/>
          </p:nvPr>
        </p:nvSpPr>
        <p:spPr>
          <a:xfrm>
            <a:off x="5304428" y="1451372"/>
            <a:ext cx="3415327" cy="1846231"/>
          </a:xfrm>
          <a:prstGeom prst="rect">
            <a:avLst/>
          </a:prstGeom>
        </p:spPr>
        <p:txBody>
          <a:bodyPr>
            <a:normAutofit/>
          </a:bodyPr>
          <a:lstStyle>
            <a:lvl1pPr algn="l">
              <a:defRPr kumimoji="0" lang="en-US" sz="3600" b="0" i="0" u="none" strike="noStrike" kern="1200" cap="none" spc="0" normalizeH="0" baseline="0" noProof="0" dirty="0" smtClean="0">
                <a:ln>
                  <a:noFill/>
                </a:ln>
                <a:solidFill>
                  <a:srgbClr val="FF6600"/>
                </a:solidFill>
                <a:effectLst/>
                <a:uLnTx/>
                <a:uFillTx/>
                <a:latin typeface="Georgia"/>
                <a:ea typeface="+mj-ea"/>
                <a:cs typeface="Georgia"/>
              </a:defRPr>
            </a:lvl1pPr>
          </a:lstStyle>
          <a:p>
            <a:r>
              <a:rPr lang="en-US"/>
              <a:t>Click to edit Master title style</a:t>
            </a:r>
          </a:p>
        </p:txBody>
      </p:sp>
      <p:sp>
        <p:nvSpPr>
          <p:cNvPr id="6"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7" name="Footer Placeholder 2"/>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8" name="Slide Number Placeholder 3"/>
          <p:cNvSpPr>
            <a:spLocks noGrp="1"/>
          </p:cNvSpPr>
          <p:nvPr>
            <p:ph type="sldNum" sz="quarter" idx="12"/>
          </p:nvPr>
        </p:nvSpPr>
        <p:spPr/>
        <p:txBody>
          <a:bodyPr/>
          <a:lstStyle>
            <a:lvl1pPr eaLnBrk="1" hangingPunct="1">
              <a:defRPr sz="1600"/>
            </a:lvl1pPr>
          </a:lstStyle>
          <a:p>
            <a:pPr>
              <a:defRPr/>
            </a:pPr>
            <a:fld id="{BBC7D15E-FD15-4D6F-ADDD-78CB477B25B2}" type="slidenum">
              <a:rPr lang="en-US"/>
              <a:pPr>
                <a:defRPr/>
              </a:pPr>
              <a:t>‹#›</a:t>
            </a:fld>
            <a:endParaRPr lang="en-US"/>
          </a:p>
        </p:txBody>
      </p:sp>
    </p:spTree>
    <p:extLst>
      <p:ext uri="{BB962C8B-B14F-4D97-AF65-F5344CB8AC3E}">
        <p14:creationId xmlns:p14="http://schemas.microsoft.com/office/powerpoint/2010/main" val="1132306585"/>
      </p:ext>
    </p:extLst>
  </p:cSld>
  <p:clrMapOvr>
    <a:masterClrMapping/>
  </p:clrMapOvr>
  <p:transition spd="med">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744" y="301752"/>
            <a:ext cx="8226056" cy="1503236"/>
          </a:xfrm>
          <a:prstGeom prst="rect">
            <a:avLst/>
          </a:prstGeom>
        </p:spPr>
        <p:txBody>
          <a:bodyPr>
            <a:noAutofit/>
          </a:bodyPr>
          <a:lstStyle>
            <a:lvl1pPr algn="l">
              <a:defRPr sz="3200" b="0"/>
            </a:lvl1pPr>
          </a:lstStyle>
          <a:p>
            <a:r>
              <a:rPr lang="en-CA" dirty="0"/>
              <a:t>Click to edit Master title style</a:t>
            </a:r>
            <a:endParaRPr lang="en-US" dirty="0"/>
          </a:p>
        </p:txBody>
      </p:sp>
      <p:sp>
        <p:nvSpPr>
          <p:cNvPr id="3" name="Content Placeholder 2"/>
          <p:cNvSpPr>
            <a:spLocks noGrp="1"/>
          </p:cNvSpPr>
          <p:nvPr>
            <p:ph idx="1"/>
          </p:nvPr>
        </p:nvSpPr>
        <p:spPr>
          <a:xfrm>
            <a:off x="470342" y="2240280"/>
            <a:ext cx="5731983" cy="4206567"/>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4" name="Content Placeholder 13"/>
          <p:cNvSpPr>
            <a:spLocks noGrp="1"/>
          </p:cNvSpPr>
          <p:nvPr>
            <p:ph sz="quarter" idx="13"/>
          </p:nvPr>
        </p:nvSpPr>
        <p:spPr>
          <a:xfrm>
            <a:off x="6294474" y="2240280"/>
            <a:ext cx="2402258" cy="4206568"/>
          </a:xfrm>
          <a:prstGeom prst="rect">
            <a:avLst/>
          </a:prstGeom>
        </p:spPr>
        <p:txBody>
          <a:bodyPr/>
          <a:lstStyle>
            <a:lvl1pPr>
              <a:defRPr>
                <a:solidFill>
                  <a:srgbClr val="2F5897"/>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78E65A01-BE15-47DA-8C83-276E0D7FF8A1}" type="slidenum">
              <a:rPr lang="en-US"/>
              <a:pPr>
                <a:defRPr/>
              </a:pPr>
              <a:t>‹#›</a:t>
            </a:fld>
            <a:endParaRPr lang="en-US"/>
          </a:p>
        </p:txBody>
      </p:sp>
    </p:spTree>
    <p:extLst>
      <p:ext uri="{BB962C8B-B14F-4D97-AF65-F5344CB8AC3E}">
        <p14:creationId xmlns:p14="http://schemas.microsoft.com/office/powerpoint/2010/main" val="4083535610"/>
      </p:ext>
    </p:extLst>
  </p:cSld>
  <p:clrMapOvr>
    <a:masterClrMapping/>
  </p:clrMapOvr>
  <p:transition spd="med">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75050" y="320040"/>
            <a:ext cx="5111750" cy="1162050"/>
          </a:xfrm>
          <a:prstGeom prst="rect">
            <a:avLst/>
          </a:prstGeom>
        </p:spPr>
        <p:txBody>
          <a:bodyPr>
            <a:noAutofit/>
          </a:bodyPr>
          <a:lstStyle>
            <a:lvl1pPr algn="l">
              <a:defRPr sz="3200" b="0"/>
            </a:lvl1pPr>
          </a:lstStyle>
          <a:p>
            <a:r>
              <a:rPr lang="en-CA" dirty="0"/>
              <a:t>Click to edit Master title style</a:t>
            </a:r>
            <a:endParaRPr lang="en-US" dirty="0"/>
          </a:p>
        </p:txBody>
      </p:sp>
      <p:sp>
        <p:nvSpPr>
          <p:cNvPr id="3" name="Content Placeholder 2"/>
          <p:cNvSpPr>
            <a:spLocks noGrp="1"/>
          </p:cNvSpPr>
          <p:nvPr>
            <p:ph idx="1"/>
          </p:nvPr>
        </p:nvSpPr>
        <p:spPr>
          <a:xfrm>
            <a:off x="3575050" y="2240280"/>
            <a:ext cx="5111750" cy="4082674"/>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4" name="Content Placeholder 13"/>
          <p:cNvSpPr>
            <a:spLocks noGrp="1"/>
          </p:cNvSpPr>
          <p:nvPr>
            <p:ph sz="quarter" idx="13"/>
          </p:nvPr>
        </p:nvSpPr>
        <p:spPr>
          <a:xfrm>
            <a:off x="457200" y="2240280"/>
            <a:ext cx="3008313" cy="408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C02E3B28-B691-4DB2-9E1F-62DF5C11AEAD}" type="slidenum">
              <a:rPr lang="en-US"/>
              <a:pPr>
                <a:defRPr/>
              </a:pPr>
              <a:t>‹#›</a:t>
            </a:fld>
            <a:endParaRPr lang="en-US"/>
          </a:p>
        </p:txBody>
      </p:sp>
    </p:spTree>
    <p:extLst>
      <p:ext uri="{BB962C8B-B14F-4D97-AF65-F5344CB8AC3E}">
        <p14:creationId xmlns:p14="http://schemas.microsoft.com/office/powerpoint/2010/main" val="3220005873"/>
      </p:ext>
    </p:extLst>
  </p:cSld>
  <p:clrMapOvr>
    <a:masterClrMapping/>
  </p:clrMapOvr>
  <p:transition spd="med">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Title 6"/>
          <p:cNvSpPr>
            <a:spLocks noGrp="1"/>
          </p:cNvSpPr>
          <p:nvPr>
            <p:ph type="title"/>
          </p:nvPr>
        </p:nvSpPr>
        <p:spPr>
          <a:xfrm>
            <a:off x="457200" y="465138"/>
            <a:ext cx="8229600" cy="1238250"/>
          </a:xfrm>
          <a:prstGeom prst="rect">
            <a:avLst/>
          </a:prstGeom>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eaLnBrk="1" hangingPunct="1">
              <a:defRPr sz="1600"/>
            </a:lvl1pPr>
          </a:lstStyle>
          <a:p>
            <a:pPr>
              <a:defRPr/>
            </a:pPr>
            <a:fld id="{9AFDA561-6C43-44B4-8553-57E95C41AD26}" type="slidenum">
              <a:rPr lang="en-US"/>
              <a:pPr>
                <a:defRPr/>
              </a:pPr>
              <a:t>‹#›</a:t>
            </a:fld>
            <a:endParaRPr lang="en-US" dirty="0"/>
          </a:p>
        </p:txBody>
      </p:sp>
    </p:spTree>
    <p:extLst>
      <p:ext uri="{BB962C8B-B14F-4D97-AF65-F5344CB8AC3E}">
        <p14:creationId xmlns:p14="http://schemas.microsoft.com/office/powerpoint/2010/main" val="1908235544"/>
      </p:ext>
    </p:extLst>
  </p:cSld>
  <p:clrMapOvr>
    <a:masterClrMapping/>
  </p:clrMapOvr>
  <p:transition spd="med">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Footer Placeholder 4"/>
          <p:cNvSpPr>
            <a:spLocks noGrp="1"/>
          </p:cNvSpPr>
          <p:nvPr>
            <p:ph type="ftr" sz="quarter" idx="10"/>
          </p:nvPr>
        </p:nvSpPr>
        <p:spPr/>
        <p:txBody>
          <a:bodyPr/>
          <a:lstStyle>
            <a:lvl1pPr algn="l" eaLnBrk="1" hangingPunct="1">
              <a:defRPr/>
            </a:lvl1pPr>
          </a:lstStyle>
          <a:p>
            <a:pPr>
              <a:defRPr/>
            </a:pPr>
            <a:r>
              <a:rPr lang="en-US"/>
              <a:t>SECTION OR PRESENTATION TITLE</a:t>
            </a:r>
          </a:p>
        </p:txBody>
      </p:sp>
      <p:sp>
        <p:nvSpPr>
          <p:cNvPr id="4" name="Slide Number Placeholder 5"/>
          <p:cNvSpPr>
            <a:spLocks noGrp="1"/>
          </p:cNvSpPr>
          <p:nvPr>
            <p:ph type="sldNum" sz="quarter" idx="11"/>
          </p:nvPr>
        </p:nvSpPr>
        <p:spPr/>
        <p:txBody>
          <a:bodyPr/>
          <a:lstStyle>
            <a:lvl1pPr eaLnBrk="1" hangingPunct="1">
              <a:defRPr sz="1600"/>
            </a:lvl1pPr>
          </a:lstStyle>
          <a:p>
            <a:pPr>
              <a:defRPr/>
            </a:pPr>
            <a:fld id="{3F22B565-3D30-46F4-BB01-3C1310156454}" type="slidenum">
              <a:rPr lang="en-US"/>
              <a:pPr>
                <a:defRPr/>
              </a:pPr>
              <a:t>‹#›</a:t>
            </a:fld>
            <a:endParaRPr lang="en-US"/>
          </a:p>
        </p:txBody>
      </p:sp>
    </p:spTree>
    <p:extLst>
      <p:ext uri="{BB962C8B-B14F-4D97-AF65-F5344CB8AC3E}">
        <p14:creationId xmlns:p14="http://schemas.microsoft.com/office/powerpoint/2010/main" val="1330744749"/>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874520"/>
            <a:ext cx="4038600" cy="4020727"/>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p:txBody>
          <a:bodyPr/>
          <a:lstStyle/>
          <a:p>
            <a:r>
              <a:rPr lang="en-US"/>
              <a:t>Click to edit Master title style</a:t>
            </a:r>
          </a:p>
        </p:txBody>
      </p:sp>
      <p:sp>
        <p:nvSpPr>
          <p:cNvPr id="8" name="Content Placeholder 3"/>
          <p:cNvSpPr>
            <a:spLocks noGrp="1"/>
          </p:cNvSpPr>
          <p:nvPr>
            <p:ph sz="half" idx="13"/>
          </p:nvPr>
        </p:nvSpPr>
        <p:spPr>
          <a:xfrm>
            <a:off x="457200" y="1874520"/>
            <a:ext cx="4038600" cy="4020727"/>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E739DFDB-B6F6-4CF1-B421-29352A459947}" type="slidenum">
              <a:rPr lang="en-US"/>
              <a:pPr>
                <a:defRPr/>
              </a:pPr>
              <a:t>‹#›</a:t>
            </a:fld>
            <a:endParaRPr lang="en-US"/>
          </a:p>
        </p:txBody>
      </p:sp>
    </p:spTree>
    <p:extLst>
      <p:ext uri="{BB962C8B-B14F-4D97-AF65-F5344CB8AC3E}">
        <p14:creationId xmlns:p14="http://schemas.microsoft.com/office/powerpoint/2010/main" val="2881412831"/>
      </p:ext>
    </p:extLst>
  </p:cSld>
  <p:clrMapOvr>
    <a:masterClrMapping/>
  </p:clrMapOvr>
  <p:transition spd="med">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2" name="Title 1"/>
          <p:cNvSpPr>
            <a:spLocks noGrp="1"/>
          </p:cNvSpPr>
          <p:nvPr>
            <p:ph type="ctrTitle"/>
          </p:nvPr>
        </p:nvSpPr>
        <p:spPr>
          <a:xfrm>
            <a:off x="685800" y="2490151"/>
            <a:ext cx="7772400" cy="1350585"/>
          </a:xfrm>
          <a:prstGeom prst="rect">
            <a:avLst/>
          </a:prstGeom>
        </p:spPr>
        <p:txBody>
          <a:bodyPr/>
          <a:lstStyle>
            <a:lvl1pPr algn="ctr">
              <a:defRPr spc="50">
                <a:solidFill>
                  <a:srgbClr val="FAE6D3"/>
                </a:solidFill>
              </a:defRPr>
            </a:lvl1pPr>
          </a:lstStyle>
          <a:p>
            <a:r>
              <a:rPr lang="en-US"/>
              <a:t>Click to edit Master title style</a:t>
            </a:r>
            <a:endParaRPr lang="en-US" dirty="0"/>
          </a:p>
        </p:txBody>
      </p:sp>
      <p:sp>
        <p:nvSpPr>
          <p:cNvPr id="7"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2DA712C3-4418-489B-A0D0-1FD3BFEA0B38}" type="slidenum">
              <a:rPr lang="en-US"/>
              <a:pPr>
                <a:defRPr/>
              </a:pPr>
              <a:t>‹#›</a:t>
            </a:fld>
            <a:endParaRPr lang="en-US"/>
          </a:p>
        </p:txBody>
      </p:sp>
    </p:spTree>
    <p:extLst>
      <p:ext uri="{BB962C8B-B14F-4D97-AF65-F5344CB8AC3E}">
        <p14:creationId xmlns:p14="http://schemas.microsoft.com/office/powerpoint/2010/main" val="2383680416"/>
      </p:ext>
    </p:extLst>
  </p:cSld>
  <p:clrMapOvr>
    <a:masterClrMapping/>
  </p:clrMapOvr>
  <p:transition spd="med">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4"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6863"/>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7"/>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8"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9"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Content Placeholder 17"/>
          <p:cNvSpPr>
            <a:spLocks noGrp="1"/>
          </p:cNvSpPr>
          <p:nvPr>
            <p:ph sz="quarter" idx="12"/>
          </p:nvPr>
        </p:nvSpPr>
        <p:spPr>
          <a:xfrm>
            <a:off x="923925" y="508001"/>
            <a:ext cx="7421789" cy="4789488"/>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12"/>
          <p:cNvSpPr>
            <a:spLocks noGrp="1"/>
          </p:cNvSpPr>
          <p:nvPr>
            <p:ph type="sldNum" sz="quarter" idx="13"/>
          </p:nvPr>
        </p:nvSpPr>
        <p:spPr/>
        <p:txBody>
          <a:bodyPr/>
          <a:lstStyle>
            <a:lvl1pPr eaLnBrk="1" hangingPunct="1">
              <a:defRPr sz="1600">
                <a:solidFill>
                  <a:srgbClr val="A6A6A6"/>
                </a:solidFill>
              </a:defRPr>
            </a:lvl1pPr>
          </a:lstStyle>
          <a:p>
            <a:pPr>
              <a:defRPr/>
            </a:pPr>
            <a:fld id="{E2B81943-68C0-42C4-8DBF-2F46F61379BB}" type="slidenum">
              <a:rPr lang="en-US"/>
              <a:pPr>
                <a:defRPr/>
              </a:pPr>
              <a:t>‹#›</a:t>
            </a:fld>
            <a:endParaRPr lang="en-US"/>
          </a:p>
        </p:txBody>
      </p:sp>
      <p:sp>
        <p:nvSpPr>
          <p:cNvPr id="11" name="Footer Placeholder 4"/>
          <p:cNvSpPr>
            <a:spLocks noGrp="1"/>
          </p:cNvSpPr>
          <p:nvPr>
            <p:ph type="ftr" sz="quarter" idx="14"/>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815336069"/>
      </p:ext>
    </p:extLst>
  </p:cSld>
  <p:clrMapOvr>
    <a:masterClrMapping/>
  </p:clrMapOvr>
  <p:transition spd="med">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Rectangle 3"/>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6863"/>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7"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9"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19"/>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18" name="Content Placeholder 17"/>
          <p:cNvSpPr>
            <a:spLocks noGrp="1"/>
          </p:cNvSpPr>
          <p:nvPr>
            <p:ph sz="quarter" idx="12"/>
          </p:nvPr>
        </p:nvSpPr>
        <p:spPr>
          <a:xfrm>
            <a:off x="923925" y="1063417"/>
            <a:ext cx="7421789" cy="4234072"/>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a:xfrm>
            <a:off x="457200" y="320057"/>
            <a:ext cx="8205401" cy="1238931"/>
          </a:xfrm>
        </p:spPr>
        <p:txBody>
          <a:bodyPr anchor="t"/>
          <a:lstStyle/>
          <a:p>
            <a:r>
              <a:rPr lang="en-US"/>
              <a:t>Click to edit Master title style</a:t>
            </a:r>
          </a:p>
        </p:txBody>
      </p:sp>
      <p:sp>
        <p:nvSpPr>
          <p:cNvPr id="11" name="Slide Number Placeholder 12"/>
          <p:cNvSpPr>
            <a:spLocks noGrp="1"/>
          </p:cNvSpPr>
          <p:nvPr>
            <p:ph type="sldNum" sz="quarter" idx="13"/>
          </p:nvPr>
        </p:nvSpPr>
        <p:spPr/>
        <p:txBody>
          <a:bodyPr/>
          <a:lstStyle>
            <a:lvl1pPr eaLnBrk="1" hangingPunct="1">
              <a:defRPr sz="1600">
                <a:solidFill>
                  <a:srgbClr val="A6A6A6"/>
                </a:solidFill>
              </a:defRPr>
            </a:lvl1pPr>
          </a:lstStyle>
          <a:p>
            <a:pPr>
              <a:defRPr/>
            </a:pPr>
            <a:fld id="{163B4FDF-A43A-45A9-9FCD-A262EF2F69A7}" type="slidenum">
              <a:rPr lang="en-US"/>
              <a:pPr>
                <a:defRPr/>
              </a:pPr>
              <a:t>‹#›</a:t>
            </a:fld>
            <a:endParaRPr lang="en-US"/>
          </a:p>
        </p:txBody>
      </p:sp>
      <p:sp>
        <p:nvSpPr>
          <p:cNvPr id="13" name="Footer Placeholder 4"/>
          <p:cNvSpPr>
            <a:spLocks noGrp="1"/>
          </p:cNvSpPr>
          <p:nvPr>
            <p:ph type="ftr" sz="quarter" idx="14"/>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4093276528"/>
      </p:ext>
    </p:extLst>
  </p:cSld>
  <p:clrMapOvr>
    <a:masterClrMapping/>
  </p:clrMapOvr>
  <p:transition spd="med">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Rectangle 4"/>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6863"/>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8"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17"/>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10"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1"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Content Placeholder 17"/>
          <p:cNvSpPr>
            <a:spLocks noGrp="1"/>
          </p:cNvSpPr>
          <p:nvPr>
            <p:ph sz="quarter" idx="12"/>
          </p:nvPr>
        </p:nvSpPr>
        <p:spPr>
          <a:xfrm>
            <a:off x="923925" y="1063417"/>
            <a:ext cx="3648075" cy="4234072"/>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a:xfrm>
            <a:off x="457200" y="320057"/>
            <a:ext cx="8205401" cy="1238931"/>
          </a:xfrm>
        </p:spPr>
        <p:txBody>
          <a:bodyPr anchor="t"/>
          <a:lstStyle/>
          <a:p>
            <a:r>
              <a:rPr lang="en-US"/>
              <a:t>Click to edit Master title style</a:t>
            </a:r>
          </a:p>
        </p:txBody>
      </p:sp>
      <p:sp>
        <p:nvSpPr>
          <p:cNvPr id="15" name="Content Placeholder 14"/>
          <p:cNvSpPr>
            <a:spLocks noGrp="1"/>
          </p:cNvSpPr>
          <p:nvPr>
            <p:ph sz="quarter" idx="15"/>
          </p:nvPr>
        </p:nvSpPr>
        <p:spPr>
          <a:xfrm>
            <a:off x="4572001" y="1063417"/>
            <a:ext cx="3657600" cy="4176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16"/>
          </p:nvPr>
        </p:nvSpPr>
        <p:spPr/>
        <p:txBody>
          <a:bodyPr/>
          <a:lstStyle>
            <a:lvl1pPr eaLnBrk="1" hangingPunct="1">
              <a:defRPr sz="1600">
                <a:solidFill>
                  <a:srgbClr val="A6A6A6"/>
                </a:solidFill>
              </a:defRPr>
            </a:lvl1pPr>
          </a:lstStyle>
          <a:p>
            <a:pPr>
              <a:defRPr/>
            </a:pPr>
            <a:fld id="{155769AF-77D7-4C57-AFDD-0A848FB2FC78}" type="slidenum">
              <a:rPr lang="en-US"/>
              <a:pPr>
                <a:defRPr/>
              </a:pPr>
              <a:t>‹#›</a:t>
            </a:fld>
            <a:endParaRPr lang="en-US"/>
          </a:p>
        </p:txBody>
      </p:sp>
      <p:sp>
        <p:nvSpPr>
          <p:cNvPr id="14" name="Footer Placeholder 4"/>
          <p:cNvSpPr>
            <a:spLocks noGrp="1"/>
          </p:cNvSpPr>
          <p:nvPr>
            <p:ph type="ftr" sz="quarter" idx="17"/>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103016906"/>
      </p:ext>
    </p:extLst>
  </p:cSld>
  <p:clrMapOvr>
    <a:masterClrMapping/>
  </p:clrMapOvr>
  <p:transition spd="med">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4" name="Rectangle 3"/>
          <p:cNvSpPr>
            <a:spLocks noChangeArrowheads="1"/>
          </p:cNvSpPr>
          <p:nvPr userDrawn="1"/>
        </p:nvSpPr>
        <p:spPr bwMode="auto">
          <a:xfrm>
            <a:off x="26988" y="9525"/>
            <a:ext cx="9053512" cy="5661025"/>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pic>
        <p:nvPicPr>
          <p:cNvPr id="5"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3688"/>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7"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8"/>
          <p:cNvSpPr txBox="1">
            <a:spLocks noChangeArrowheads="1"/>
          </p:cNvSpPr>
          <p:nvPr userDrawn="1"/>
        </p:nvSpPr>
        <p:spPr bwMode="auto">
          <a:xfrm>
            <a:off x="6583363" y="6629400"/>
            <a:ext cx="1725612"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9"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0"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50156"/>
            <a:ext cx="7772400" cy="1267271"/>
          </a:xfrm>
          <a:prstGeom prst="rect">
            <a:avLst/>
          </a:prstGeom>
        </p:spPr>
        <p:txBody>
          <a:bodyPr/>
          <a:lstStyle>
            <a:lvl1pPr algn="ctr">
              <a:defRPr spc="50">
                <a:solidFill>
                  <a:srgbClr val="FAE6D3"/>
                </a:solidFill>
              </a:defRPr>
            </a:lvl1pPr>
          </a:lstStyle>
          <a:p>
            <a:r>
              <a:rPr lang="en-US"/>
              <a:t>Click to edit Master title style</a:t>
            </a:r>
            <a:endParaRPr lang="en-US" dirty="0"/>
          </a:p>
        </p:txBody>
      </p:sp>
      <p:sp>
        <p:nvSpPr>
          <p:cNvPr id="11" name="Slide Number Placeholder 12"/>
          <p:cNvSpPr>
            <a:spLocks noGrp="1"/>
          </p:cNvSpPr>
          <p:nvPr>
            <p:ph type="sldNum" sz="quarter" idx="10"/>
          </p:nvPr>
        </p:nvSpPr>
        <p:spPr/>
        <p:txBody>
          <a:bodyPr/>
          <a:lstStyle>
            <a:lvl1pPr eaLnBrk="1" hangingPunct="1">
              <a:defRPr sz="1600">
                <a:solidFill>
                  <a:srgbClr val="A6A6A6"/>
                </a:solidFill>
              </a:defRPr>
            </a:lvl1pPr>
          </a:lstStyle>
          <a:p>
            <a:pPr>
              <a:defRPr/>
            </a:pPr>
            <a:fld id="{74F4497F-B4DB-485C-9D63-8EAA24D7D02B}" type="slidenum">
              <a:rPr lang="en-US"/>
              <a:pPr>
                <a:defRPr/>
              </a:pPr>
              <a:t>‹#›</a:t>
            </a:fld>
            <a:endParaRPr lang="en-US"/>
          </a:p>
        </p:txBody>
      </p:sp>
      <p:sp>
        <p:nvSpPr>
          <p:cNvPr id="12"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2163741497"/>
      </p:ext>
    </p:extLst>
  </p:cSld>
  <p:clrMapOvr>
    <a:masterClrMapping/>
  </p:clrMapOvr>
  <p:transition spd="med">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txBody>
          <a:bodyPr anchor="ctr"/>
          <a:lstStyle/>
          <a:p>
            <a:pPr algn="ctr" eaLnBrk="0" hangingPunct="0">
              <a:defRPr/>
            </a:pPr>
            <a:endParaRPr lang="en-CA" sz="1800">
              <a:solidFill>
                <a:prstClr val="white"/>
              </a:solidFill>
              <a:latin typeface="Times" charset="0"/>
              <a:ea typeface="ＭＳ Ｐゴシック" pitchFamily="34" charset="-128"/>
              <a:cs typeface="Arial" pitchFamily="34"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pic>
        <p:nvPicPr>
          <p:cNvPr id="7" name="Picture 6" descr="Basadur_PPT_swoosh&amp;grayBkgd-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0"/>
            <a:ext cx="9143997" cy="1932431"/>
          </a:xfrm>
          <a:prstGeom prst="rect">
            <a:avLst/>
          </a:prstGeom>
          <a:no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pic>
      <p:sp>
        <p:nvSpPr>
          <p:cNvPr id="2" name="Title 1"/>
          <p:cNvSpPr>
            <a:spLocks noGrp="1"/>
          </p:cNvSpPr>
          <p:nvPr>
            <p:ph type="ctrTitle"/>
          </p:nvPr>
        </p:nvSpPr>
        <p:spPr>
          <a:xfrm>
            <a:off x="685800" y="3047668"/>
            <a:ext cx="7772400" cy="1350585"/>
          </a:xfrm>
          <a:prstGeom prst="rect">
            <a:avLst/>
          </a:prstGeom>
        </p:spPr>
        <p:txBody>
          <a:bodyPr/>
          <a:lstStyle>
            <a:lvl1pPr algn="ctr">
              <a:defRPr spc="50">
                <a:solidFill>
                  <a:srgbClr val="FAE6D3"/>
                </a:solidFill>
              </a:defRPr>
            </a:lvl1pPr>
          </a:lstStyle>
          <a:p>
            <a:r>
              <a:rPr lang="en-US"/>
              <a:t>Click to edit Master title style</a:t>
            </a:r>
            <a:endParaRPr lang="en-US" dirty="0"/>
          </a:p>
        </p:txBody>
      </p:sp>
      <p:sp>
        <p:nvSpPr>
          <p:cNvPr id="8"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C5C590FD-13B0-4090-B05F-B66DAB2C756D}" type="slidenum">
              <a:rPr lang="en-US"/>
              <a:pPr>
                <a:defRPr/>
              </a:pPr>
              <a:t>‹#›</a:t>
            </a:fld>
            <a:endParaRPr lang="en-US"/>
          </a:p>
        </p:txBody>
      </p:sp>
    </p:spTree>
    <p:extLst>
      <p:ext uri="{BB962C8B-B14F-4D97-AF65-F5344CB8AC3E}">
        <p14:creationId xmlns:p14="http://schemas.microsoft.com/office/powerpoint/2010/main" val="2963016296"/>
      </p:ext>
    </p:extLst>
  </p:cSld>
  <p:clrMapOvr>
    <a:masterClrMapping/>
  </p:clrMapOvr>
  <p:transition spd="med">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5" name="Rectangle 4"/>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FAE6D3"/>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FAE6D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Slide Number Placeholder 15"/>
          <p:cNvSpPr>
            <a:spLocks noGrp="1"/>
          </p:cNvSpPr>
          <p:nvPr>
            <p:ph type="sldNum" sz="quarter" idx="10"/>
          </p:nvPr>
        </p:nvSpPr>
        <p:spPr/>
        <p:txBody>
          <a:bodyPr/>
          <a:lstStyle>
            <a:lvl1pPr eaLnBrk="1" hangingPunct="1">
              <a:defRPr sz="1600"/>
            </a:lvl1pPr>
          </a:lstStyle>
          <a:p>
            <a:pPr>
              <a:defRPr/>
            </a:pPr>
            <a:fld id="{30F5387B-5623-4AA1-B98B-ABCD33EE6CC6}" type="slidenum">
              <a:rPr lang="en-US"/>
              <a:pPr>
                <a:defRPr/>
              </a:pPr>
              <a:t>‹#›</a:t>
            </a:fld>
            <a:endParaRPr lang="en-US"/>
          </a:p>
        </p:txBody>
      </p:sp>
      <p:sp>
        <p:nvSpPr>
          <p:cNvPr id="9" name="Footer Placeholder 16"/>
          <p:cNvSpPr>
            <a:spLocks noGrp="1"/>
          </p:cNvSpPr>
          <p:nvPr>
            <p:ph type="ftr" sz="quarter" idx="11"/>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2700400408"/>
      </p:ext>
    </p:extLst>
  </p:cSld>
  <p:clrMapOvr>
    <a:masterClrMapping/>
  </p:clrMapOvr>
  <p:transition spd="med">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1874521"/>
            <a:ext cx="7772400" cy="4175594"/>
          </a:xfrm>
          <a:prstGeom prst="rect">
            <a:avLst/>
          </a:prstGeom>
        </p:spPr>
        <p:txBody>
          <a:bodyPr/>
          <a:lstStyle>
            <a:lvl1pPr>
              <a:spcBef>
                <a:spcPts val="0"/>
              </a:spcBef>
              <a:spcAft>
                <a:spcPts val="6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eaLnBrk="1" hangingPunct="1">
              <a:defRPr sz="1600"/>
            </a:lvl1pPr>
          </a:lstStyle>
          <a:p>
            <a:pPr>
              <a:defRPr/>
            </a:pPr>
            <a:fld id="{D089EB24-22E8-4838-8EC2-E393B7229F5D}" type="slidenum">
              <a:rPr lang="en-US"/>
              <a:pPr>
                <a:defRPr/>
              </a:pPr>
              <a:t>‹#›</a:t>
            </a:fld>
            <a:endParaRPr lang="en-US"/>
          </a:p>
        </p:txBody>
      </p:sp>
    </p:spTree>
    <p:extLst>
      <p:ext uri="{BB962C8B-B14F-4D97-AF65-F5344CB8AC3E}">
        <p14:creationId xmlns:p14="http://schemas.microsoft.com/office/powerpoint/2010/main" val="2051453776"/>
      </p:ext>
    </p:extLst>
  </p:cSld>
  <p:clrMapOvr>
    <a:masterClrMapping/>
  </p:clrMapOvr>
  <p:transition spd="med">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3"/>
          </p:nvPr>
        </p:nvSpPr>
        <p:spPr>
          <a:xfrm>
            <a:off x="914401" y="1874521"/>
            <a:ext cx="7782076" cy="403105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6"/>
          </p:nvPr>
        </p:nvSpPr>
        <p:spPr/>
        <p:txBody>
          <a:bodyPr/>
          <a:lstStyle>
            <a:lvl1pPr eaLnBrk="1" hangingPunct="1">
              <a:defRPr sz="1600"/>
            </a:lvl1pPr>
          </a:lstStyle>
          <a:p>
            <a:pPr>
              <a:defRPr/>
            </a:pPr>
            <a:fld id="{B5886997-6ECF-464C-8380-B973BC3A8150}" type="slidenum">
              <a:rPr lang="en-US"/>
              <a:pPr>
                <a:defRPr/>
              </a:pPr>
              <a:t>‹#›</a:t>
            </a:fld>
            <a:endParaRPr lang="en-US"/>
          </a:p>
        </p:txBody>
      </p:sp>
    </p:spTree>
    <p:extLst>
      <p:ext uri="{BB962C8B-B14F-4D97-AF65-F5344CB8AC3E}">
        <p14:creationId xmlns:p14="http://schemas.microsoft.com/office/powerpoint/2010/main" val="3346558789"/>
      </p:ext>
    </p:extLst>
  </p:cSld>
  <p:clrMapOvr>
    <a:masterClrMapping/>
  </p:clrMapOvr>
  <p:transition spd="med">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4" name="Picture 12"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t="25027"/>
          <a:stretch>
            <a:fillRect/>
          </a:stretch>
        </p:blipFill>
        <p:spPr bwMode="auto">
          <a:xfrm>
            <a:off x="0" y="4763"/>
            <a:ext cx="9097963" cy="196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ontent Placeholder 7"/>
          <p:cNvSpPr>
            <a:spLocks noGrp="1"/>
          </p:cNvSpPr>
          <p:nvPr>
            <p:ph sz="quarter" idx="13"/>
          </p:nvPr>
        </p:nvSpPr>
        <p:spPr>
          <a:xfrm>
            <a:off x="914401" y="1874521"/>
            <a:ext cx="7782076" cy="403105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lvl1pPr>
              <a:defRPr>
                <a:solidFill>
                  <a:srgbClr val="F2F2F2"/>
                </a:solidFill>
              </a:defRPr>
            </a:lvl1pPr>
          </a:lstStyle>
          <a:p>
            <a:r>
              <a:rPr lang="en-US"/>
              <a:t>Click to edit Master title style</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9" name="Slide Number Placeholder 5"/>
          <p:cNvSpPr>
            <a:spLocks noGrp="1"/>
          </p:cNvSpPr>
          <p:nvPr>
            <p:ph type="sldNum" sz="quarter" idx="16"/>
          </p:nvPr>
        </p:nvSpPr>
        <p:spPr/>
        <p:txBody>
          <a:bodyPr/>
          <a:lstStyle>
            <a:lvl1pPr eaLnBrk="1" hangingPunct="1">
              <a:defRPr sz="1600"/>
            </a:lvl1pPr>
          </a:lstStyle>
          <a:p>
            <a:pPr>
              <a:defRPr/>
            </a:pPr>
            <a:fld id="{371D6DEE-4D8D-4A99-AE34-07CBC7091468}" type="slidenum">
              <a:rPr lang="en-US"/>
              <a:pPr>
                <a:defRPr/>
              </a:pPr>
              <a:t>‹#›</a:t>
            </a:fld>
            <a:endParaRPr lang="en-US"/>
          </a:p>
        </p:txBody>
      </p:sp>
    </p:spTree>
    <p:extLst>
      <p:ext uri="{BB962C8B-B14F-4D97-AF65-F5344CB8AC3E}">
        <p14:creationId xmlns:p14="http://schemas.microsoft.com/office/powerpoint/2010/main" val="2449514670"/>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9164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69164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53969"/>
            <a:ext cx="4041775" cy="377219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1" name="Content Placeholder 5"/>
          <p:cNvSpPr>
            <a:spLocks noGrp="1"/>
          </p:cNvSpPr>
          <p:nvPr>
            <p:ph sz="quarter" idx="17"/>
          </p:nvPr>
        </p:nvSpPr>
        <p:spPr>
          <a:xfrm>
            <a:off x="444954" y="2353969"/>
            <a:ext cx="4041775" cy="377219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8"/>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8" name="Footer Placeholder 4"/>
          <p:cNvSpPr>
            <a:spLocks noGrp="1"/>
          </p:cNvSpPr>
          <p:nvPr>
            <p:ph type="ftr" sz="quarter" idx="19"/>
          </p:nvPr>
        </p:nvSpPr>
        <p:spPr/>
        <p:txBody>
          <a:bodyPr/>
          <a:lstStyle>
            <a:lvl1pPr algn="l" eaLnBrk="1" hangingPunct="1">
              <a:defRPr/>
            </a:lvl1pPr>
          </a:lstStyle>
          <a:p>
            <a:pPr>
              <a:defRPr/>
            </a:pPr>
            <a:r>
              <a:rPr lang="en-US"/>
              <a:t>SECTION OR PRESENTATION TITLE</a:t>
            </a:r>
          </a:p>
        </p:txBody>
      </p:sp>
      <p:sp>
        <p:nvSpPr>
          <p:cNvPr id="9" name="Slide Number Placeholder 5"/>
          <p:cNvSpPr>
            <a:spLocks noGrp="1"/>
          </p:cNvSpPr>
          <p:nvPr>
            <p:ph type="sldNum" sz="quarter" idx="20"/>
          </p:nvPr>
        </p:nvSpPr>
        <p:spPr/>
        <p:txBody>
          <a:bodyPr/>
          <a:lstStyle>
            <a:lvl1pPr eaLnBrk="1" hangingPunct="1">
              <a:defRPr sz="1600"/>
            </a:lvl1pPr>
          </a:lstStyle>
          <a:p>
            <a:pPr>
              <a:defRPr/>
            </a:pPr>
            <a:fld id="{0DCEC77B-AD4A-4C9D-8B03-CC690DF031E4}" type="slidenum">
              <a:rPr lang="en-US"/>
              <a:pPr>
                <a:defRPr/>
              </a:pPr>
              <a:t>‹#›</a:t>
            </a:fld>
            <a:endParaRPr lang="en-US"/>
          </a:p>
        </p:txBody>
      </p:sp>
    </p:spTree>
    <p:extLst>
      <p:ext uri="{BB962C8B-B14F-4D97-AF65-F5344CB8AC3E}">
        <p14:creationId xmlns:p14="http://schemas.microsoft.com/office/powerpoint/2010/main" val="3599179358"/>
      </p:ext>
    </p:extLst>
  </p:cSld>
  <p:clrMapOvr>
    <a:masterClrMapping/>
  </p:clrMapOvr>
  <p:transition spd="med">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874520"/>
            <a:ext cx="7287683" cy="2392680"/>
          </a:xfrm>
          <a:prstGeom prst="rect">
            <a:avLst/>
          </a:prstGeom>
        </p:spPr>
        <p:txBody>
          <a:bodyPr/>
          <a:lstStyle>
            <a:lvl1pPr>
              <a:spcBef>
                <a:spcPts val="0"/>
              </a:spcBef>
              <a:spcAft>
                <a:spcPts val="6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p:txBody>
          <a:bodyPr/>
          <a:lstStyle/>
          <a:p>
            <a:r>
              <a:rPr lang="en-US"/>
              <a:t>Click to edit Master title style</a:t>
            </a:r>
          </a:p>
        </p:txBody>
      </p:sp>
      <p:sp>
        <p:nvSpPr>
          <p:cNvPr id="9" name="Content Placeholder 2"/>
          <p:cNvSpPr>
            <a:spLocks noGrp="1"/>
          </p:cNvSpPr>
          <p:nvPr>
            <p:ph idx="13"/>
          </p:nvPr>
        </p:nvSpPr>
        <p:spPr>
          <a:xfrm>
            <a:off x="914400" y="4233014"/>
            <a:ext cx="7287683" cy="1983937"/>
          </a:xfrm>
          <a:prstGeom prst="rect">
            <a:avLst/>
          </a:prstGeom>
        </p:spPr>
        <p:txBody>
          <a:bodyPr/>
          <a:lstStyle>
            <a:lvl1pPr>
              <a:spcBef>
                <a:spcPts val="0"/>
              </a:spcBef>
              <a:spcAft>
                <a:spcPts val="6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2359EAA8-879B-4486-A054-95B964365112}" type="slidenum">
              <a:rPr lang="en-US"/>
              <a:pPr>
                <a:defRPr/>
              </a:pPr>
              <a:t>‹#›</a:t>
            </a:fld>
            <a:endParaRPr lang="en-US"/>
          </a:p>
        </p:txBody>
      </p:sp>
    </p:spTree>
    <p:extLst>
      <p:ext uri="{BB962C8B-B14F-4D97-AF65-F5344CB8AC3E}">
        <p14:creationId xmlns:p14="http://schemas.microsoft.com/office/powerpoint/2010/main" val="81719278"/>
      </p:ext>
    </p:extLst>
  </p:cSld>
  <p:clrMapOvr>
    <a:masterClrMapping/>
  </p:clrMapOvr>
  <p:transition spd="med">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5068888"/>
          </a:xfrm>
          <a:prstGeom prst="rect">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4" name="Rectangle 3"/>
          <p:cNvSpPr>
            <a:spLocks noChangeArrowheads="1"/>
          </p:cNvSpPr>
          <p:nvPr userDrawn="1"/>
        </p:nvSpPr>
        <p:spPr bwMode="auto">
          <a:xfrm>
            <a:off x="0" y="5068888"/>
            <a:ext cx="9144000" cy="1789112"/>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5" name="Rectangle 4"/>
          <p:cNvSpPr/>
          <p:nvPr userDrawn="1"/>
        </p:nvSpPr>
        <p:spPr>
          <a:xfrm>
            <a:off x="67235" y="640087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550" y="6384925"/>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0"/>
            <a:ext cx="7772400" cy="1216152"/>
          </a:xfrm>
          <a:prstGeom prst="rect">
            <a:avLst/>
          </a:prstGeom>
        </p:spPr>
        <p:txBody>
          <a:bodyPr/>
          <a:lstStyle>
            <a:lvl1pPr algn="l">
              <a:defRPr sz="3200" b="0" cap="none">
                <a:solidFill>
                  <a:srgbClr val="FF6600"/>
                </a:solidFill>
                <a:latin typeface="+mj-lt"/>
              </a:defRPr>
            </a:lvl1pPr>
          </a:lstStyle>
          <a:p>
            <a:r>
              <a:rPr lang="en-US"/>
              <a:t>Click to edit Master title style</a:t>
            </a:r>
            <a:endParaRPr lang="en-US" dirty="0"/>
          </a:p>
        </p:txBody>
      </p:sp>
      <p:sp>
        <p:nvSpPr>
          <p:cNvPr id="7" name="Slide Number Placeholder 14"/>
          <p:cNvSpPr>
            <a:spLocks noGrp="1"/>
          </p:cNvSpPr>
          <p:nvPr>
            <p:ph type="sldNum" sz="quarter" idx="10"/>
          </p:nvPr>
        </p:nvSpPr>
        <p:spPr/>
        <p:txBody>
          <a:bodyPr/>
          <a:lstStyle>
            <a:lvl1pPr eaLnBrk="1" hangingPunct="1">
              <a:defRPr sz="1600">
                <a:solidFill>
                  <a:srgbClr val="BFBFBF"/>
                </a:solidFill>
              </a:defRPr>
            </a:lvl1pPr>
          </a:lstStyle>
          <a:p>
            <a:pPr>
              <a:defRPr/>
            </a:pPr>
            <a:fld id="{FA9EE58E-9548-46B4-8D60-303E5528C32B}" type="slidenum">
              <a:rPr lang="en-US"/>
              <a:pPr>
                <a:defRPr/>
              </a:pPr>
              <a:t>‹#›</a:t>
            </a:fld>
            <a:endParaRPr lang="en-US"/>
          </a:p>
        </p:txBody>
      </p:sp>
      <p:sp>
        <p:nvSpPr>
          <p:cNvPr id="8" name="Footer Placeholder 15"/>
          <p:cNvSpPr>
            <a:spLocks noGrp="1"/>
          </p:cNvSpPr>
          <p:nvPr>
            <p:ph type="ftr" sz="quarter" idx="11"/>
          </p:nvPr>
        </p:nvSpPr>
        <p:spPr/>
        <p:txBody>
          <a:bodyPr/>
          <a:lstStyle>
            <a:lvl1pPr algn="l" eaLnBrk="1" hangingPunct="1">
              <a:defRPr>
                <a:solidFill>
                  <a:srgbClr val="BFBFBF"/>
                </a:solidFill>
              </a:defRPr>
            </a:lvl1pPr>
          </a:lstStyle>
          <a:p>
            <a:pPr>
              <a:defRPr/>
            </a:pPr>
            <a:r>
              <a:rPr lang="en-US"/>
              <a:t>SECTION OR PRESENTATION TITLE</a:t>
            </a:r>
          </a:p>
        </p:txBody>
      </p:sp>
    </p:spTree>
    <p:extLst>
      <p:ext uri="{BB962C8B-B14F-4D97-AF65-F5344CB8AC3E}">
        <p14:creationId xmlns:p14="http://schemas.microsoft.com/office/powerpoint/2010/main" val="3918196195"/>
      </p:ext>
    </p:extLst>
  </p:cSld>
  <p:clrMapOvr>
    <a:masterClrMapping/>
  </p:clrMapOvr>
  <p:transition spd="med">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5068888"/>
          </a:xfrm>
          <a:prstGeom prst="rect">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pic>
        <p:nvPicPr>
          <p:cNvPr id="4" name="Picture 13" descr="Basadur_PPT_swoosh-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802188"/>
            <a:ext cx="9144000" cy="205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67235" y="640087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550" y="6384925"/>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824534" y="5375506"/>
            <a:ext cx="7772400" cy="941832"/>
          </a:xfrm>
          <a:prstGeom prst="rect">
            <a:avLst/>
          </a:prstGeom>
        </p:spPr>
        <p:txBody>
          <a:bodyPr/>
          <a:lstStyle>
            <a:lvl1pPr algn="l">
              <a:defRPr sz="3200" b="0" cap="none">
                <a:solidFill>
                  <a:schemeClr val="bg1">
                    <a:lumMod val="85000"/>
                  </a:schemeClr>
                </a:solidFill>
                <a:latin typeface="+mj-lt"/>
              </a:defRPr>
            </a:lvl1pPr>
          </a:lstStyle>
          <a:p>
            <a:r>
              <a:rPr lang="en-US"/>
              <a:t>Click to edit Master title style</a:t>
            </a:r>
            <a:endParaRPr lang="en-US" dirty="0"/>
          </a:p>
        </p:txBody>
      </p:sp>
      <p:sp>
        <p:nvSpPr>
          <p:cNvPr id="7" name="Slide Number Placeholder 14"/>
          <p:cNvSpPr>
            <a:spLocks noGrp="1"/>
          </p:cNvSpPr>
          <p:nvPr>
            <p:ph type="sldNum" sz="quarter" idx="10"/>
          </p:nvPr>
        </p:nvSpPr>
        <p:spPr/>
        <p:txBody>
          <a:bodyPr/>
          <a:lstStyle>
            <a:lvl1pPr eaLnBrk="1" hangingPunct="1">
              <a:defRPr sz="1600">
                <a:solidFill>
                  <a:srgbClr val="BFBFBF"/>
                </a:solidFill>
              </a:defRPr>
            </a:lvl1pPr>
          </a:lstStyle>
          <a:p>
            <a:pPr>
              <a:defRPr/>
            </a:pPr>
            <a:fld id="{6CE94F74-13D5-4135-A640-F407EAE6EC8D}" type="slidenum">
              <a:rPr lang="en-US"/>
              <a:pPr>
                <a:defRPr/>
              </a:pPr>
              <a:t>‹#›</a:t>
            </a:fld>
            <a:endParaRPr lang="en-US"/>
          </a:p>
        </p:txBody>
      </p:sp>
      <p:sp>
        <p:nvSpPr>
          <p:cNvPr id="8" name="Footer Placeholder 15"/>
          <p:cNvSpPr>
            <a:spLocks noGrp="1"/>
          </p:cNvSpPr>
          <p:nvPr>
            <p:ph type="ftr" sz="quarter" idx="11"/>
          </p:nvPr>
        </p:nvSpPr>
        <p:spPr/>
        <p:txBody>
          <a:bodyPr/>
          <a:lstStyle>
            <a:lvl1pPr algn="l" eaLnBrk="1" hangingPunct="1">
              <a:defRPr>
                <a:solidFill>
                  <a:srgbClr val="BFBFBF"/>
                </a:solidFill>
              </a:defRPr>
            </a:lvl1pPr>
          </a:lstStyle>
          <a:p>
            <a:pPr>
              <a:defRPr/>
            </a:pPr>
            <a:r>
              <a:rPr lang="en-US"/>
              <a:t>SECTION OR PRESENTATION TITLE</a:t>
            </a:r>
          </a:p>
        </p:txBody>
      </p:sp>
    </p:spTree>
    <p:extLst>
      <p:ext uri="{BB962C8B-B14F-4D97-AF65-F5344CB8AC3E}">
        <p14:creationId xmlns:p14="http://schemas.microsoft.com/office/powerpoint/2010/main" val="1410243565"/>
      </p:ext>
    </p:extLst>
  </p:cSld>
  <p:clrMapOvr>
    <a:masterClrMapping/>
  </p:clrMapOvr>
  <p:transition spd="med">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874520"/>
            <a:ext cx="4038600" cy="4020727"/>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p:txBody>
          <a:bodyPr/>
          <a:lstStyle/>
          <a:p>
            <a:r>
              <a:rPr lang="en-US"/>
              <a:t>Click to edit Master title style</a:t>
            </a:r>
          </a:p>
        </p:txBody>
      </p:sp>
      <p:sp>
        <p:nvSpPr>
          <p:cNvPr id="8" name="Content Placeholder 3"/>
          <p:cNvSpPr>
            <a:spLocks noGrp="1"/>
          </p:cNvSpPr>
          <p:nvPr>
            <p:ph sz="half" idx="13"/>
          </p:nvPr>
        </p:nvSpPr>
        <p:spPr>
          <a:xfrm>
            <a:off x="457200" y="1874520"/>
            <a:ext cx="4038600" cy="4020727"/>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C9A9CBCC-B4C1-4B51-892A-10E207A701C4}" type="slidenum">
              <a:rPr lang="en-US"/>
              <a:pPr>
                <a:defRPr/>
              </a:pPr>
              <a:t>‹#›</a:t>
            </a:fld>
            <a:endParaRPr lang="en-US"/>
          </a:p>
        </p:txBody>
      </p:sp>
    </p:spTree>
    <p:extLst>
      <p:ext uri="{BB962C8B-B14F-4D97-AF65-F5344CB8AC3E}">
        <p14:creationId xmlns:p14="http://schemas.microsoft.com/office/powerpoint/2010/main" val="2972826411"/>
      </p:ext>
    </p:extLst>
  </p:cSld>
  <p:clrMapOvr>
    <a:masterClrMapping/>
  </p:clrMapOvr>
  <p:transition spd="med">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9164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69164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53969"/>
            <a:ext cx="4041775" cy="377219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1" name="Content Placeholder 5"/>
          <p:cNvSpPr>
            <a:spLocks noGrp="1"/>
          </p:cNvSpPr>
          <p:nvPr>
            <p:ph sz="quarter" idx="17"/>
          </p:nvPr>
        </p:nvSpPr>
        <p:spPr>
          <a:xfrm>
            <a:off x="444954" y="2353969"/>
            <a:ext cx="4041775" cy="377219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8"/>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8" name="Footer Placeholder 4"/>
          <p:cNvSpPr>
            <a:spLocks noGrp="1"/>
          </p:cNvSpPr>
          <p:nvPr>
            <p:ph type="ftr" sz="quarter" idx="19"/>
          </p:nvPr>
        </p:nvSpPr>
        <p:spPr/>
        <p:txBody>
          <a:bodyPr/>
          <a:lstStyle>
            <a:lvl1pPr algn="l" eaLnBrk="1" hangingPunct="1">
              <a:defRPr/>
            </a:lvl1pPr>
          </a:lstStyle>
          <a:p>
            <a:pPr>
              <a:defRPr/>
            </a:pPr>
            <a:r>
              <a:rPr lang="en-US"/>
              <a:t>SECTION OR PRESENTATION TITLE</a:t>
            </a:r>
          </a:p>
        </p:txBody>
      </p:sp>
      <p:sp>
        <p:nvSpPr>
          <p:cNvPr id="9" name="Slide Number Placeholder 5"/>
          <p:cNvSpPr>
            <a:spLocks noGrp="1"/>
          </p:cNvSpPr>
          <p:nvPr>
            <p:ph type="sldNum" sz="quarter" idx="20"/>
          </p:nvPr>
        </p:nvSpPr>
        <p:spPr/>
        <p:txBody>
          <a:bodyPr/>
          <a:lstStyle>
            <a:lvl1pPr eaLnBrk="1" hangingPunct="1">
              <a:defRPr sz="1600"/>
            </a:lvl1pPr>
          </a:lstStyle>
          <a:p>
            <a:pPr>
              <a:defRPr/>
            </a:pPr>
            <a:fld id="{117AE238-5AA9-4E0E-AF21-63E721FEDDE2}" type="slidenum">
              <a:rPr lang="en-US"/>
              <a:pPr>
                <a:defRPr/>
              </a:pPr>
              <a:t>‹#›</a:t>
            </a:fld>
            <a:endParaRPr lang="en-US"/>
          </a:p>
        </p:txBody>
      </p:sp>
    </p:spTree>
    <p:extLst>
      <p:ext uri="{BB962C8B-B14F-4D97-AF65-F5344CB8AC3E}">
        <p14:creationId xmlns:p14="http://schemas.microsoft.com/office/powerpoint/2010/main" val="2835950107"/>
      </p:ext>
    </p:extLst>
  </p:cSld>
  <p:clrMapOvr>
    <a:masterClrMapping/>
  </p:clrMapOvr>
  <p:transition spd="med">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4"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5" name="Slide Number Placeholder 5"/>
          <p:cNvSpPr>
            <a:spLocks noGrp="1"/>
          </p:cNvSpPr>
          <p:nvPr>
            <p:ph type="sldNum" sz="quarter" idx="12"/>
          </p:nvPr>
        </p:nvSpPr>
        <p:spPr/>
        <p:txBody>
          <a:bodyPr/>
          <a:lstStyle>
            <a:lvl1pPr eaLnBrk="1" hangingPunct="1">
              <a:defRPr sz="1600"/>
            </a:lvl1pPr>
          </a:lstStyle>
          <a:p>
            <a:pPr>
              <a:defRPr/>
            </a:pPr>
            <a:fld id="{CA224B76-2E95-49B8-B788-AB20DA5099D2}" type="slidenum">
              <a:rPr lang="en-US"/>
              <a:pPr>
                <a:defRPr/>
              </a:pPr>
              <a:t>‹#›</a:t>
            </a:fld>
            <a:endParaRPr lang="en-US"/>
          </a:p>
        </p:txBody>
      </p:sp>
    </p:spTree>
    <p:extLst>
      <p:ext uri="{BB962C8B-B14F-4D97-AF65-F5344CB8AC3E}">
        <p14:creationId xmlns:p14="http://schemas.microsoft.com/office/powerpoint/2010/main" val="3374518127"/>
      </p:ext>
    </p:extLst>
  </p:cSld>
  <p:clrMapOvr>
    <a:masterClrMapping/>
  </p:clrMapOvr>
  <p:transition spd="med">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4" name="Picture 15" descr="Basadur_logo-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16550" y="5387975"/>
            <a:ext cx="1778000" cy="84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15"/>
          <p:cNvSpPr txBox="1">
            <a:spLocks noChangeArrowheads="1"/>
          </p:cNvSpPr>
          <p:nvPr userDrawn="1"/>
        </p:nvSpPr>
        <p:spPr bwMode="auto">
          <a:xfrm>
            <a:off x="7418388" y="6621463"/>
            <a:ext cx="1725612"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9" name="Title 8"/>
          <p:cNvSpPr>
            <a:spLocks noGrp="1"/>
          </p:cNvSpPr>
          <p:nvPr>
            <p:ph type="title"/>
          </p:nvPr>
        </p:nvSpPr>
        <p:spPr>
          <a:xfrm>
            <a:off x="5304428" y="1451372"/>
            <a:ext cx="3415327" cy="1846231"/>
          </a:xfrm>
          <a:prstGeom prst="rect">
            <a:avLst/>
          </a:prstGeom>
        </p:spPr>
        <p:txBody>
          <a:bodyPr anchor="t">
            <a:normAutofit/>
          </a:bodyPr>
          <a:lstStyle>
            <a:lvl1pPr algn="l">
              <a:defRPr kumimoji="0" lang="en-US" sz="3600" b="0" i="0" u="none" strike="noStrike" kern="1200" cap="none" spc="0" normalizeH="0" baseline="0" noProof="0" dirty="0" smtClean="0">
                <a:ln>
                  <a:noFill/>
                </a:ln>
                <a:solidFill>
                  <a:srgbClr val="FF6600"/>
                </a:solidFill>
                <a:effectLst/>
                <a:uLnTx/>
                <a:uFillTx/>
                <a:latin typeface="Georgia"/>
                <a:ea typeface="+mj-ea"/>
                <a:cs typeface="Georgia"/>
              </a:defRPr>
            </a:lvl1pPr>
          </a:lstStyle>
          <a:p>
            <a:r>
              <a:rPr lang="en-US"/>
              <a:t>Click to edit Master title style</a:t>
            </a:r>
          </a:p>
        </p:txBody>
      </p:sp>
      <p:sp>
        <p:nvSpPr>
          <p:cNvPr id="6"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7" name="Footer Placeholder 2"/>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8" name="Slide Number Placeholder 3"/>
          <p:cNvSpPr>
            <a:spLocks noGrp="1"/>
          </p:cNvSpPr>
          <p:nvPr>
            <p:ph type="sldNum" sz="quarter" idx="12"/>
          </p:nvPr>
        </p:nvSpPr>
        <p:spPr/>
        <p:txBody>
          <a:bodyPr/>
          <a:lstStyle>
            <a:lvl1pPr eaLnBrk="1" hangingPunct="1">
              <a:defRPr sz="1600"/>
            </a:lvl1pPr>
          </a:lstStyle>
          <a:p>
            <a:pPr>
              <a:defRPr/>
            </a:pPr>
            <a:fld id="{817A552A-37AF-42BB-97BC-636E5570C8A3}" type="slidenum">
              <a:rPr lang="en-US"/>
              <a:pPr>
                <a:defRPr/>
              </a:pPr>
              <a:t>‹#›</a:t>
            </a:fld>
            <a:endParaRPr lang="en-US"/>
          </a:p>
        </p:txBody>
      </p:sp>
    </p:spTree>
    <p:extLst>
      <p:ext uri="{BB962C8B-B14F-4D97-AF65-F5344CB8AC3E}">
        <p14:creationId xmlns:p14="http://schemas.microsoft.com/office/powerpoint/2010/main" val="2259447742"/>
      </p:ext>
    </p:extLst>
  </p:cSld>
  <p:clrMapOvr>
    <a:masterClrMapping/>
  </p:clrMapOvr>
  <p:transition spd="med">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2" name="Rectangle 1"/>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3"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4" name="Footer Placeholder 2"/>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5" name="Slide Number Placeholder 3"/>
          <p:cNvSpPr>
            <a:spLocks noGrp="1"/>
          </p:cNvSpPr>
          <p:nvPr>
            <p:ph type="sldNum" sz="quarter" idx="12"/>
          </p:nvPr>
        </p:nvSpPr>
        <p:spPr/>
        <p:txBody>
          <a:bodyPr/>
          <a:lstStyle>
            <a:lvl1pPr eaLnBrk="1" hangingPunct="1">
              <a:defRPr sz="1600"/>
            </a:lvl1pPr>
          </a:lstStyle>
          <a:p>
            <a:pPr>
              <a:defRPr/>
            </a:pPr>
            <a:fld id="{5E8D0A5E-EC82-413F-AC2B-A2E6FAB8463C}" type="slidenum">
              <a:rPr lang="en-US"/>
              <a:pPr>
                <a:defRPr/>
              </a:pPr>
              <a:t>‹#›</a:t>
            </a:fld>
            <a:endParaRPr lang="en-US"/>
          </a:p>
        </p:txBody>
      </p:sp>
    </p:spTree>
    <p:extLst>
      <p:ext uri="{BB962C8B-B14F-4D97-AF65-F5344CB8AC3E}">
        <p14:creationId xmlns:p14="http://schemas.microsoft.com/office/powerpoint/2010/main" val="3085806772"/>
      </p:ext>
    </p:extLst>
  </p:cSld>
  <p:clrMapOvr>
    <a:masterClrMapping/>
  </p:clrMapOvr>
  <p:transition spd="med">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4_Blank">
    <p:spTree>
      <p:nvGrpSpPr>
        <p:cNvPr id="1" name=""/>
        <p:cNvGrpSpPr/>
        <p:nvPr/>
      </p:nvGrpSpPr>
      <p:grpSpPr>
        <a:xfrm>
          <a:off x="0" y="0"/>
          <a:ext cx="0" cy="0"/>
          <a:chOff x="0" y="0"/>
          <a:chExt cx="0" cy="0"/>
        </a:xfrm>
      </p:grpSpPr>
      <p:sp>
        <p:nvSpPr>
          <p:cNvPr id="2" name="Rectangle 1"/>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3" name="TextBox 2"/>
          <p:cNvSpPr txBox="1">
            <a:spLocks noChangeArrowheads="1"/>
          </p:cNvSpPr>
          <p:nvPr userDrawn="1"/>
        </p:nvSpPr>
        <p:spPr bwMode="auto">
          <a:xfrm>
            <a:off x="7418388" y="6621463"/>
            <a:ext cx="1725612"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4"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2"/>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3"/>
          <p:cNvSpPr>
            <a:spLocks noGrp="1"/>
          </p:cNvSpPr>
          <p:nvPr>
            <p:ph type="sldNum" sz="quarter" idx="12"/>
          </p:nvPr>
        </p:nvSpPr>
        <p:spPr/>
        <p:txBody>
          <a:bodyPr/>
          <a:lstStyle>
            <a:lvl1pPr eaLnBrk="1" hangingPunct="1">
              <a:defRPr sz="1600"/>
            </a:lvl1pPr>
          </a:lstStyle>
          <a:p>
            <a:pPr>
              <a:defRPr/>
            </a:pPr>
            <a:fld id="{90131F0B-5A87-4BDF-B1EA-6EE7AE65F54E}" type="slidenum">
              <a:rPr lang="en-US"/>
              <a:pPr>
                <a:defRPr/>
              </a:pPr>
              <a:t>‹#›</a:t>
            </a:fld>
            <a:endParaRPr lang="en-US"/>
          </a:p>
        </p:txBody>
      </p:sp>
    </p:spTree>
    <p:extLst>
      <p:ext uri="{BB962C8B-B14F-4D97-AF65-F5344CB8AC3E}">
        <p14:creationId xmlns:p14="http://schemas.microsoft.com/office/powerpoint/2010/main" val="3090447847"/>
      </p:ext>
    </p:extLst>
  </p:cSld>
  <p:clrMapOvr>
    <a:masterClrMapping/>
  </p:clrMapOvr>
  <p:transition spd="med">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744" y="0"/>
            <a:ext cx="8226056" cy="1197355"/>
          </a:xfrm>
          <a:prstGeom prst="rect">
            <a:avLst/>
          </a:prstGeom>
        </p:spPr>
        <p:txBody>
          <a:bodyPr>
            <a:noAutofit/>
          </a:bodyPr>
          <a:lstStyle>
            <a:lvl1pPr algn="l">
              <a:defRPr sz="3200" b="0"/>
            </a:lvl1pPr>
          </a:lstStyle>
          <a:p>
            <a:r>
              <a:rPr lang="en-US"/>
              <a:t>Click to edit Master title style</a:t>
            </a:r>
            <a:endParaRPr lang="en-US" dirty="0"/>
          </a:p>
        </p:txBody>
      </p:sp>
      <p:sp>
        <p:nvSpPr>
          <p:cNvPr id="3" name="Content Placeholder 2"/>
          <p:cNvSpPr>
            <a:spLocks noGrp="1"/>
          </p:cNvSpPr>
          <p:nvPr>
            <p:ph idx="1"/>
          </p:nvPr>
        </p:nvSpPr>
        <p:spPr>
          <a:xfrm>
            <a:off x="470342" y="1874520"/>
            <a:ext cx="5731983" cy="4206567"/>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3"/>
          </p:nvPr>
        </p:nvSpPr>
        <p:spPr>
          <a:xfrm>
            <a:off x="6294474" y="1874520"/>
            <a:ext cx="2402258" cy="4206568"/>
          </a:xfrm>
          <a:prstGeom prst="rect">
            <a:avLst/>
          </a:prstGeom>
        </p:spPr>
        <p:txBody>
          <a:bodyPr/>
          <a:lstStyle>
            <a:lvl1pPr>
              <a:defRPr>
                <a:solidFill>
                  <a:srgbClr val="2F5897"/>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E03FBC65-13EF-4D87-BC14-EB964E6A73A6}" type="slidenum">
              <a:rPr lang="en-US"/>
              <a:pPr>
                <a:defRPr/>
              </a:pPr>
              <a:t>‹#›</a:t>
            </a:fld>
            <a:endParaRPr lang="en-US"/>
          </a:p>
        </p:txBody>
      </p:sp>
    </p:spTree>
    <p:extLst>
      <p:ext uri="{BB962C8B-B14F-4D97-AF65-F5344CB8AC3E}">
        <p14:creationId xmlns:p14="http://schemas.microsoft.com/office/powerpoint/2010/main" val="1046384028"/>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4"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5" name="Slide Number Placeholder 5"/>
          <p:cNvSpPr>
            <a:spLocks noGrp="1"/>
          </p:cNvSpPr>
          <p:nvPr>
            <p:ph type="sldNum" sz="quarter" idx="12"/>
          </p:nvPr>
        </p:nvSpPr>
        <p:spPr/>
        <p:txBody>
          <a:bodyPr/>
          <a:lstStyle>
            <a:lvl1pPr eaLnBrk="1" hangingPunct="1">
              <a:defRPr sz="1600"/>
            </a:lvl1pPr>
          </a:lstStyle>
          <a:p>
            <a:pPr>
              <a:defRPr/>
            </a:pPr>
            <a:fld id="{02AB9334-9A8D-4C24-9E22-F6EEBABEF67F}" type="slidenum">
              <a:rPr lang="en-US"/>
              <a:pPr>
                <a:defRPr/>
              </a:pPr>
              <a:t>‹#›</a:t>
            </a:fld>
            <a:endParaRPr lang="en-US"/>
          </a:p>
        </p:txBody>
      </p:sp>
    </p:spTree>
    <p:extLst>
      <p:ext uri="{BB962C8B-B14F-4D97-AF65-F5344CB8AC3E}">
        <p14:creationId xmlns:p14="http://schemas.microsoft.com/office/powerpoint/2010/main" val="744317590"/>
      </p:ext>
    </p:extLst>
  </p:cSld>
  <p:clrMapOvr>
    <a:masterClrMapping/>
  </p:clrMapOvr>
  <p:transition spd="med">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75050" y="273050"/>
            <a:ext cx="5111750" cy="1162050"/>
          </a:xfrm>
          <a:prstGeom prst="rect">
            <a:avLst/>
          </a:prstGeom>
        </p:spPr>
        <p:txBody>
          <a:bodyPr>
            <a:noAutofit/>
          </a:bodyPr>
          <a:lstStyle>
            <a:lvl1pPr algn="l">
              <a:defRPr sz="3200" b="0"/>
            </a:lvl1pPr>
          </a:lstStyle>
          <a:p>
            <a:r>
              <a:rPr lang="en-US"/>
              <a:t>Click to edit Master title style</a:t>
            </a:r>
            <a:endParaRPr lang="en-US" dirty="0"/>
          </a:p>
        </p:txBody>
      </p:sp>
      <p:sp>
        <p:nvSpPr>
          <p:cNvPr id="3" name="Content Placeholder 2"/>
          <p:cNvSpPr>
            <a:spLocks noGrp="1"/>
          </p:cNvSpPr>
          <p:nvPr>
            <p:ph idx="1"/>
          </p:nvPr>
        </p:nvSpPr>
        <p:spPr>
          <a:xfrm>
            <a:off x="3575050" y="1874521"/>
            <a:ext cx="5111750" cy="4082674"/>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3"/>
          </p:nvPr>
        </p:nvSpPr>
        <p:spPr>
          <a:xfrm>
            <a:off x="457200" y="1874520"/>
            <a:ext cx="3008313" cy="408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107E433E-C7D3-4E15-9B0C-C67149BD046A}" type="slidenum">
              <a:rPr lang="en-US"/>
              <a:pPr>
                <a:defRPr/>
              </a:pPr>
              <a:t>‹#›</a:t>
            </a:fld>
            <a:endParaRPr lang="en-US"/>
          </a:p>
        </p:txBody>
      </p:sp>
    </p:spTree>
    <p:extLst>
      <p:ext uri="{BB962C8B-B14F-4D97-AF65-F5344CB8AC3E}">
        <p14:creationId xmlns:p14="http://schemas.microsoft.com/office/powerpoint/2010/main" val="1867544284"/>
      </p:ext>
    </p:extLst>
  </p:cSld>
  <p:clrMapOvr>
    <a:masterClrMapping/>
  </p:clrMapOvr>
  <p:transition spd="med">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2"/>
          </p:nvPr>
        </p:nvSpPr>
        <p:spPr/>
        <p:txBody>
          <a:bodyPr/>
          <a:lstStyle>
            <a:lvl1pPr eaLnBrk="1" hangingPunct="1">
              <a:defRPr sz="1600"/>
            </a:lvl1pPr>
          </a:lstStyle>
          <a:p>
            <a:pPr>
              <a:defRPr/>
            </a:pPr>
            <a:fld id="{E498CA52-B869-450C-9C20-5D4D59B81ED6}" type="slidenum">
              <a:rPr lang="en-US"/>
              <a:pPr>
                <a:defRPr/>
              </a:pPr>
              <a:t>‹#›</a:t>
            </a:fld>
            <a:endParaRPr lang="en-US"/>
          </a:p>
        </p:txBody>
      </p:sp>
    </p:spTree>
    <p:extLst>
      <p:ext uri="{BB962C8B-B14F-4D97-AF65-F5344CB8AC3E}">
        <p14:creationId xmlns:p14="http://schemas.microsoft.com/office/powerpoint/2010/main" val="1184502175"/>
      </p:ext>
    </p:extLst>
  </p:cSld>
  <p:clrMapOvr>
    <a:masterClrMapping/>
  </p:clrMapOvr>
  <p:transition spd="med">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2"/>
          </p:nvPr>
        </p:nvSpPr>
        <p:spPr/>
        <p:txBody>
          <a:bodyPr/>
          <a:lstStyle>
            <a:lvl1pPr eaLnBrk="1" hangingPunct="1">
              <a:defRPr sz="1600"/>
            </a:lvl1pPr>
          </a:lstStyle>
          <a:p>
            <a:pPr>
              <a:defRPr/>
            </a:pPr>
            <a:fld id="{8F72046A-2DAE-4B9A-A3A1-1FD2EDDC5362}" type="slidenum">
              <a:rPr lang="en-US"/>
              <a:pPr>
                <a:defRPr/>
              </a:pPr>
              <a:t>‹#›</a:t>
            </a:fld>
            <a:endParaRPr lang="en-US"/>
          </a:p>
        </p:txBody>
      </p:sp>
    </p:spTree>
    <p:extLst>
      <p:ext uri="{BB962C8B-B14F-4D97-AF65-F5344CB8AC3E}">
        <p14:creationId xmlns:p14="http://schemas.microsoft.com/office/powerpoint/2010/main" val="1895813183"/>
      </p:ext>
    </p:extLst>
  </p:cSld>
  <p:clrMapOvr>
    <a:masterClrMapping/>
  </p:clrMapOvr>
  <p:transition spd="med">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914400" y="1417320"/>
            <a:ext cx="7141633" cy="489561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eaLnBrk="1" hangingPunct="1">
              <a:defRPr sz="1600"/>
            </a:lvl1pPr>
          </a:lstStyle>
          <a:p>
            <a:pPr>
              <a:defRPr/>
            </a:pPr>
            <a:fld id="{D041A168-049B-4D4A-9577-68E846C930BD}" type="slidenum">
              <a:rPr lang="en-US"/>
              <a:pPr>
                <a:defRPr/>
              </a:pPr>
              <a:t>‹#›</a:t>
            </a:fld>
            <a:endParaRPr lang="en-US"/>
          </a:p>
        </p:txBody>
      </p:sp>
    </p:spTree>
    <p:extLst>
      <p:ext uri="{BB962C8B-B14F-4D97-AF65-F5344CB8AC3E}">
        <p14:creationId xmlns:p14="http://schemas.microsoft.com/office/powerpoint/2010/main" val="3481861430"/>
      </p:ext>
    </p:extLst>
  </p:cSld>
  <p:clrMapOvr>
    <a:masterClrMapping/>
  </p:clrMapOvr>
  <p:transition spd="med">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eaLnBrk="1" hangingPunct="1">
              <a:defRPr sz="1600"/>
            </a:lvl1pPr>
          </a:lstStyle>
          <a:p>
            <a:pPr>
              <a:defRPr/>
            </a:pPr>
            <a:fld id="{35035A01-153A-49ED-9CF8-4E43EDC73131}" type="slidenum">
              <a:rPr lang="en-US"/>
              <a:pPr>
                <a:defRPr/>
              </a:pPr>
              <a:t>‹#›</a:t>
            </a:fld>
            <a:endParaRPr lang="en-US"/>
          </a:p>
        </p:txBody>
      </p:sp>
    </p:spTree>
    <p:extLst>
      <p:ext uri="{BB962C8B-B14F-4D97-AF65-F5344CB8AC3E}">
        <p14:creationId xmlns:p14="http://schemas.microsoft.com/office/powerpoint/2010/main" val="4204582233"/>
      </p:ext>
    </p:extLst>
  </p:cSld>
  <p:clrMapOvr>
    <a:masterClrMapping/>
  </p:clrMapOvr>
  <p:transition spd="med">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3" name="Rectangle 5"/>
          <p:cNvSpPr>
            <a:spLocks noGrp="1" noChangeArrowheads="1"/>
          </p:cNvSpPr>
          <p:nvPr>
            <p:ph type="ftr" sz="quarter" idx="11"/>
          </p:nvPr>
        </p:nvSpPr>
        <p:spPr/>
        <p:txBody>
          <a:bodyPr/>
          <a:lstStyle>
            <a:lvl1pPr algn="l" eaLnBrk="1" hangingPunct="1">
              <a:defRPr/>
            </a:lvl1pPr>
          </a:lstStyle>
          <a:p>
            <a:pPr>
              <a:defRPr/>
            </a:pPr>
            <a:r>
              <a:rPr lang="en-US"/>
              <a:t>SECTION OR PRESENTATION TITLE</a:t>
            </a:r>
          </a:p>
        </p:txBody>
      </p:sp>
      <p:sp>
        <p:nvSpPr>
          <p:cNvPr id="4" name="Rectangle 6"/>
          <p:cNvSpPr>
            <a:spLocks noGrp="1" noChangeArrowheads="1"/>
          </p:cNvSpPr>
          <p:nvPr>
            <p:ph type="sldNum" sz="quarter" idx="12"/>
          </p:nvPr>
        </p:nvSpPr>
        <p:spPr/>
        <p:txBody>
          <a:bodyPr/>
          <a:lstStyle>
            <a:lvl1pPr eaLnBrk="1" hangingPunct="1">
              <a:defRPr sz="1600"/>
            </a:lvl1pPr>
          </a:lstStyle>
          <a:p>
            <a:pPr>
              <a:defRPr/>
            </a:pPr>
            <a:fld id="{662E1577-C5DB-4BC0-9C21-02DD6B466209}" type="slidenum">
              <a:rPr lang="en-US"/>
              <a:pPr>
                <a:defRPr/>
              </a:pPr>
              <a:t>‹#›</a:t>
            </a:fld>
            <a:endParaRPr lang="en-US"/>
          </a:p>
        </p:txBody>
      </p:sp>
    </p:spTree>
    <p:extLst>
      <p:ext uri="{BB962C8B-B14F-4D97-AF65-F5344CB8AC3E}">
        <p14:creationId xmlns:p14="http://schemas.microsoft.com/office/powerpoint/2010/main" val="319915883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2" name="Title 1"/>
          <p:cNvSpPr>
            <a:spLocks noGrp="1"/>
          </p:cNvSpPr>
          <p:nvPr>
            <p:ph type="ctrTitle"/>
          </p:nvPr>
        </p:nvSpPr>
        <p:spPr>
          <a:xfrm>
            <a:off x="685800" y="2490151"/>
            <a:ext cx="7772400" cy="1350585"/>
          </a:xfrm>
          <a:prstGeom prst="rect">
            <a:avLst/>
          </a:prstGeom>
        </p:spPr>
        <p:txBody>
          <a:bodyPr/>
          <a:lstStyle>
            <a:lvl1pPr algn="ctr">
              <a:defRPr spc="50">
                <a:solidFill>
                  <a:srgbClr val="FAE6D3"/>
                </a:solidFill>
              </a:defRPr>
            </a:lvl1pPr>
          </a:lstStyle>
          <a:p>
            <a:r>
              <a:rPr lang="en-US"/>
              <a:t>Click to edit Master title style</a:t>
            </a:r>
            <a:endParaRPr lang="en-US" dirty="0"/>
          </a:p>
        </p:txBody>
      </p:sp>
      <p:sp>
        <p:nvSpPr>
          <p:cNvPr id="7"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526C05BD-AA73-45E6-AA67-8D3502E60DDD}" type="slidenum">
              <a:rPr lang="en-US"/>
              <a:pPr>
                <a:defRPr/>
              </a:pPr>
              <a:t>‹#›</a:t>
            </a:fld>
            <a:endParaRPr lang="en-US"/>
          </a:p>
        </p:txBody>
      </p:sp>
    </p:spTree>
    <p:extLst>
      <p:ext uri="{BB962C8B-B14F-4D97-AF65-F5344CB8AC3E}">
        <p14:creationId xmlns:p14="http://schemas.microsoft.com/office/powerpoint/2010/main" val="135070236"/>
      </p:ext>
    </p:extLst>
  </p:cSld>
  <p:clrMapOvr>
    <a:masterClrMapping/>
  </p:clrMapOvr>
  <p:transition spd="med">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4"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6863"/>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7"/>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8"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9"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Content Placeholder 17"/>
          <p:cNvSpPr>
            <a:spLocks noGrp="1"/>
          </p:cNvSpPr>
          <p:nvPr>
            <p:ph sz="quarter" idx="12"/>
          </p:nvPr>
        </p:nvSpPr>
        <p:spPr>
          <a:xfrm>
            <a:off x="923925" y="508001"/>
            <a:ext cx="7421789" cy="4789488"/>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12"/>
          <p:cNvSpPr>
            <a:spLocks noGrp="1"/>
          </p:cNvSpPr>
          <p:nvPr>
            <p:ph type="sldNum" sz="quarter" idx="13"/>
          </p:nvPr>
        </p:nvSpPr>
        <p:spPr/>
        <p:txBody>
          <a:bodyPr/>
          <a:lstStyle>
            <a:lvl1pPr eaLnBrk="1" hangingPunct="1">
              <a:defRPr sz="1600">
                <a:solidFill>
                  <a:srgbClr val="A6A6A6"/>
                </a:solidFill>
              </a:defRPr>
            </a:lvl1pPr>
          </a:lstStyle>
          <a:p>
            <a:pPr>
              <a:defRPr/>
            </a:pPr>
            <a:fld id="{59ECD676-518E-4650-BC69-9BB26F7C1613}" type="slidenum">
              <a:rPr lang="en-US"/>
              <a:pPr>
                <a:defRPr/>
              </a:pPr>
              <a:t>‹#›</a:t>
            </a:fld>
            <a:endParaRPr lang="en-US"/>
          </a:p>
        </p:txBody>
      </p:sp>
      <p:sp>
        <p:nvSpPr>
          <p:cNvPr id="11" name="Footer Placeholder 4"/>
          <p:cNvSpPr>
            <a:spLocks noGrp="1"/>
          </p:cNvSpPr>
          <p:nvPr>
            <p:ph type="ftr" sz="quarter" idx="14"/>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1933149427"/>
      </p:ext>
    </p:extLst>
  </p:cSld>
  <p:clrMapOvr>
    <a:masterClrMapping/>
  </p:clrMapOvr>
  <p:transition spd="med">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Rectangle 3"/>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6863"/>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7"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9"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19"/>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18" name="Content Placeholder 17"/>
          <p:cNvSpPr>
            <a:spLocks noGrp="1"/>
          </p:cNvSpPr>
          <p:nvPr>
            <p:ph sz="quarter" idx="12"/>
          </p:nvPr>
        </p:nvSpPr>
        <p:spPr>
          <a:xfrm>
            <a:off x="923925" y="1063417"/>
            <a:ext cx="7421789" cy="4234072"/>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a:xfrm>
            <a:off x="457200" y="320057"/>
            <a:ext cx="8205401" cy="1238931"/>
          </a:xfrm>
        </p:spPr>
        <p:txBody>
          <a:bodyPr anchor="t"/>
          <a:lstStyle/>
          <a:p>
            <a:r>
              <a:rPr lang="en-US"/>
              <a:t>Click to edit Master title style</a:t>
            </a:r>
          </a:p>
        </p:txBody>
      </p:sp>
      <p:sp>
        <p:nvSpPr>
          <p:cNvPr id="11" name="Slide Number Placeholder 12"/>
          <p:cNvSpPr>
            <a:spLocks noGrp="1"/>
          </p:cNvSpPr>
          <p:nvPr>
            <p:ph type="sldNum" sz="quarter" idx="13"/>
          </p:nvPr>
        </p:nvSpPr>
        <p:spPr/>
        <p:txBody>
          <a:bodyPr/>
          <a:lstStyle>
            <a:lvl1pPr eaLnBrk="1" hangingPunct="1">
              <a:defRPr sz="1600">
                <a:solidFill>
                  <a:srgbClr val="A6A6A6"/>
                </a:solidFill>
              </a:defRPr>
            </a:lvl1pPr>
          </a:lstStyle>
          <a:p>
            <a:pPr>
              <a:defRPr/>
            </a:pPr>
            <a:fld id="{0AA2B3B3-778F-4075-8F3B-6AD8861EDB9C}" type="slidenum">
              <a:rPr lang="en-US"/>
              <a:pPr>
                <a:defRPr/>
              </a:pPr>
              <a:t>‹#›</a:t>
            </a:fld>
            <a:endParaRPr lang="en-US"/>
          </a:p>
        </p:txBody>
      </p:sp>
      <p:sp>
        <p:nvSpPr>
          <p:cNvPr id="13" name="Footer Placeholder 4"/>
          <p:cNvSpPr>
            <a:spLocks noGrp="1"/>
          </p:cNvSpPr>
          <p:nvPr>
            <p:ph type="ftr" sz="quarter" idx="14"/>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3515622778"/>
      </p:ext>
    </p:extLst>
  </p:cSld>
  <p:clrMapOvr>
    <a:masterClrMapping/>
  </p:clrMapOvr>
  <p:transition spd="med">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Rectangle 4"/>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6863"/>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8"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17"/>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10"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1"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Content Placeholder 17"/>
          <p:cNvSpPr>
            <a:spLocks noGrp="1"/>
          </p:cNvSpPr>
          <p:nvPr>
            <p:ph sz="quarter" idx="12"/>
          </p:nvPr>
        </p:nvSpPr>
        <p:spPr>
          <a:xfrm>
            <a:off x="923925" y="1063417"/>
            <a:ext cx="3648075" cy="4234072"/>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a:xfrm>
            <a:off x="457200" y="320057"/>
            <a:ext cx="8205401" cy="1238931"/>
          </a:xfrm>
        </p:spPr>
        <p:txBody>
          <a:bodyPr anchor="t"/>
          <a:lstStyle/>
          <a:p>
            <a:r>
              <a:rPr lang="en-US"/>
              <a:t>Click to edit Master title style</a:t>
            </a:r>
          </a:p>
        </p:txBody>
      </p:sp>
      <p:sp>
        <p:nvSpPr>
          <p:cNvPr id="15" name="Content Placeholder 14"/>
          <p:cNvSpPr>
            <a:spLocks noGrp="1"/>
          </p:cNvSpPr>
          <p:nvPr>
            <p:ph sz="quarter" idx="15"/>
          </p:nvPr>
        </p:nvSpPr>
        <p:spPr>
          <a:xfrm>
            <a:off x="4572001" y="1063417"/>
            <a:ext cx="3657600" cy="4176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16"/>
          </p:nvPr>
        </p:nvSpPr>
        <p:spPr/>
        <p:txBody>
          <a:bodyPr/>
          <a:lstStyle>
            <a:lvl1pPr eaLnBrk="1" hangingPunct="1">
              <a:defRPr sz="1600">
                <a:solidFill>
                  <a:srgbClr val="A6A6A6"/>
                </a:solidFill>
              </a:defRPr>
            </a:lvl1pPr>
          </a:lstStyle>
          <a:p>
            <a:pPr>
              <a:defRPr/>
            </a:pPr>
            <a:fld id="{C0FA0783-6B3C-48E6-80E0-7AEB2FE3B933}" type="slidenum">
              <a:rPr lang="en-US"/>
              <a:pPr>
                <a:defRPr/>
              </a:pPr>
              <a:t>‹#›</a:t>
            </a:fld>
            <a:endParaRPr lang="en-US"/>
          </a:p>
        </p:txBody>
      </p:sp>
      <p:sp>
        <p:nvSpPr>
          <p:cNvPr id="14" name="Footer Placeholder 4"/>
          <p:cNvSpPr>
            <a:spLocks noGrp="1"/>
          </p:cNvSpPr>
          <p:nvPr>
            <p:ph type="ftr" sz="quarter" idx="17"/>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911224886"/>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4" name="Picture 15" descr="Basadur_logo-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16550" y="5387975"/>
            <a:ext cx="1778000" cy="84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15"/>
          <p:cNvSpPr txBox="1">
            <a:spLocks noChangeArrowheads="1"/>
          </p:cNvSpPr>
          <p:nvPr userDrawn="1"/>
        </p:nvSpPr>
        <p:spPr bwMode="auto">
          <a:xfrm>
            <a:off x="7418388" y="6621463"/>
            <a:ext cx="1725612"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9" name="Title 8"/>
          <p:cNvSpPr>
            <a:spLocks noGrp="1"/>
          </p:cNvSpPr>
          <p:nvPr>
            <p:ph type="title"/>
          </p:nvPr>
        </p:nvSpPr>
        <p:spPr>
          <a:xfrm>
            <a:off x="5304428" y="1451372"/>
            <a:ext cx="3415327" cy="1846231"/>
          </a:xfrm>
          <a:prstGeom prst="rect">
            <a:avLst/>
          </a:prstGeom>
        </p:spPr>
        <p:txBody>
          <a:bodyPr anchor="t">
            <a:normAutofit/>
          </a:bodyPr>
          <a:lstStyle>
            <a:lvl1pPr algn="l">
              <a:defRPr kumimoji="0" lang="en-US" sz="3600" b="0" i="0" u="none" strike="noStrike" kern="1200" cap="none" spc="0" normalizeH="0" baseline="0" noProof="0" dirty="0" smtClean="0">
                <a:ln>
                  <a:noFill/>
                </a:ln>
                <a:solidFill>
                  <a:srgbClr val="FF6600"/>
                </a:solidFill>
                <a:effectLst/>
                <a:uLnTx/>
                <a:uFillTx/>
                <a:latin typeface="Georgia"/>
                <a:ea typeface="+mj-ea"/>
                <a:cs typeface="Georgia"/>
              </a:defRPr>
            </a:lvl1pPr>
          </a:lstStyle>
          <a:p>
            <a:r>
              <a:rPr lang="en-US"/>
              <a:t>Click to edit Master title style</a:t>
            </a:r>
          </a:p>
        </p:txBody>
      </p:sp>
      <p:sp>
        <p:nvSpPr>
          <p:cNvPr id="6"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7" name="Footer Placeholder 2"/>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8" name="Slide Number Placeholder 3"/>
          <p:cNvSpPr>
            <a:spLocks noGrp="1"/>
          </p:cNvSpPr>
          <p:nvPr>
            <p:ph type="sldNum" sz="quarter" idx="12"/>
          </p:nvPr>
        </p:nvSpPr>
        <p:spPr/>
        <p:txBody>
          <a:bodyPr/>
          <a:lstStyle>
            <a:lvl1pPr eaLnBrk="1" hangingPunct="1">
              <a:defRPr sz="1600"/>
            </a:lvl1pPr>
          </a:lstStyle>
          <a:p>
            <a:pPr>
              <a:defRPr/>
            </a:pPr>
            <a:fld id="{191C1DF9-CC4B-44B6-98A0-E1796AA3C282}" type="slidenum">
              <a:rPr lang="en-US"/>
              <a:pPr>
                <a:defRPr/>
              </a:pPr>
              <a:t>‹#›</a:t>
            </a:fld>
            <a:endParaRPr lang="en-US"/>
          </a:p>
        </p:txBody>
      </p:sp>
    </p:spTree>
    <p:extLst>
      <p:ext uri="{BB962C8B-B14F-4D97-AF65-F5344CB8AC3E}">
        <p14:creationId xmlns:p14="http://schemas.microsoft.com/office/powerpoint/2010/main" val="1188744556"/>
      </p:ext>
    </p:extLst>
  </p:cSld>
  <p:clrMapOvr>
    <a:masterClrMapping/>
  </p:clrMapOvr>
  <p:transition spd="med">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4" name="Rectangle 3"/>
          <p:cNvSpPr>
            <a:spLocks noChangeArrowheads="1"/>
          </p:cNvSpPr>
          <p:nvPr userDrawn="1"/>
        </p:nvSpPr>
        <p:spPr bwMode="auto">
          <a:xfrm>
            <a:off x="26988" y="9525"/>
            <a:ext cx="9053512" cy="5661025"/>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pic>
        <p:nvPicPr>
          <p:cNvPr id="5"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3688"/>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7"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8"/>
          <p:cNvSpPr txBox="1">
            <a:spLocks noChangeArrowheads="1"/>
          </p:cNvSpPr>
          <p:nvPr userDrawn="1"/>
        </p:nvSpPr>
        <p:spPr bwMode="auto">
          <a:xfrm>
            <a:off x="6583363" y="6629400"/>
            <a:ext cx="1725612"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9"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0"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50156"/>
            <a:ext cx="7772400" cy="1267271"/>
          </a:xfrm>
          <a:prstGeom prst="rect">
            <a:avLst/>
          </a:prstGeom>
        </p:spPr>
        <p:txBody>
          <a:bodyPr/>
          <a:lstStyle>
            <a:lvl1pPr algn="ctr">
              <a:defRPr spc="50">
                <a:solidFill>
                  <a:srgbClr val="FAE6D3"/>
                </a:solidFill>
              </a:defRPr>
            </a:lvl1pPr>
          </a:lstStyle>
          <a:p>
            <a:r>
              <a:rPr lang="en-US"/>
              <a:t>Click to edit Master title style</a:t>
            </a:r>
            <a:endParaRPr lang="en-US" dirty="0"/>
          </a:p>
        </p:txBody>
      </p:sp>
      <p:sp>
        <p:nvSpPr>
          <p:cNvPr id="11" name="Slide Number Placeholder 12"/>
          <p:cNvSpPr>
            <a:spLocks noGrp="1"/>
          </p:cNvSpPr>
          <p:nvPr>
            <p:ph type="sldNum" sz="quarter" idx="10"/>
          </p:nvPr>
        </p:nvSpPr>
        <p:spPr/>
        <p:txBody>
          <a:bodyPr/>
          <a:lstStyle>
            <a:lvl1pPr eaLnBrk="1" hangingPunct="1">
              <a:defRPr sz="1600">
                <a:solidFill>
                  <a:srgbClr val="A6A6A6"/>
                </a:solidFill>
              </a:defRPr>
            </a:lvl1pPr>
          </a:lstStyle>
          <a:p>
            <a:pPr>
              <a:defRPr/>
            </a:pPr>
            <a:fld id="{7CF81882-D666-4D3D-AEDA-A352A9C7449F}" type="slidenum">
              <a:rPr lang="en-US"/>
              <a:pPr>
                <a:defRPr/>
              </a:pPr>
              <a:t>‹#›</a:t>
            </a:fld>
            <a:endParaRPr lang="en-US"/>
          </a:p>
        </p:txBody>
      </p:sp>
      <p:sp>
        <p:nvSpPr>
          <p:cNvPr id="12"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3225400120"/>
      </p:ext>
    </p:extLst>
  </p:cSld>
  <p:clrMapOvr>
    <a:masterClrMapping/>
  </p:clrMapOvr>
  <p:transition spd="med">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txBody>
          <a:bodyPr anchor="ctr"/>
          <a:lstStyle/>
          <a:p>
            <a:pPr algn="ctr" eaLnBrk="0" hangingPunct="0">
              <a:defRPr/>
            </a:pPr>
            <a:endParaRPr lang="en-CA" sz="1800">
              <a:solidFill>
                <a:prstClr val="white"/>
              </a:solidFill>
              <a:latin typeface="Times" charset="0"/>
              <a:ea typeface="ＭＳ Ｐゴシック" pitchFamily="34" charset="-128"/>
              <a:cs typeface="Arial" pitchFamily="34"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pic>
        <p:nvPicPr>
          <p:cNvPr id="7" name="Picture 6" descr="Basadur_PPT_swoosh&amp;grayBkgd-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0"/>
            <a:ext cx="9143997" cy="1932431"/>
          </a:xfrm>
          <a:prstGeom prst="rect">
            <a:avLst/>
          </a:prstGeom>
          <a:no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pic>
      <p:sp>
        <p:nvSpPr>
          <p:cNvPr id="2" name="Title 1"/>
          <p:cNvSpPr>
            <a:spLocks noGrp="1"/>
          </p:cNvSpPr>
          <p:nvPr>
            <p:ph type="ctrTitle"/>
          </p:nvPr>
        </p:nvSpPr>
        <p:spPr>
          <a:xfrm>
            <a:off x="685800" y="3047668"/>
            <a:ext cx="7772400" cy="1350585"/>
          </a:xfrm>
          <a:prstGeom prst="rect">
            <a:avLst/>
          </a:prstGeom>
        </p:spPr>
        <p:txBody>
          <a:bodyPr/>
          <a:lstStyle>
            <a:lvl1pPr algn="ctr">
              <a:defRPr spc="50">
                <a:solidFill>
                  <a:srgbClr val="FAE6D3"/>
                </a:solidFill>
              </a:defRPr>
            </a:lvl1pPr>
          </a:lstStyle>
          <a:p>
            <a:r>
              <a:rPr lang="en-US"/>
              <a:t>Click to edit Master title style</a:t>
            </a:r>
            <a:endParaRPr lang="en-US" dirty="0"/>
          </a:p>
        </p:txBody>
      </p:sp>
      <p:sp>
        <p:nvSpPr>
          <p:cNvPr id="8"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939E2AEC-0052-4BEC-B242-552B4DE9A561}" type="slidenum">
              <a:rPr lang="en-US"/>
              <a:pPr>
                <a:defRPr/>
              </a:pPr>
              <a:t>‹#›</a:t>
            </a:fld>
            <a:endParaRPr lang="en-US"/>
          </a:p>
        </p:txBody>
      </p:sp>
    </p:spTree>
    <p:extLst>
      <p:ext uri="{BB962C8B-B14F-4D97-AF65-F5344CB8AC3E}">
        <p14:creationId xmlns:p14="http://schemas.microsoft.com/office/powerpoint/2010/main" val="4118644942"/>
      </p:ext>
    </p:extLst>
  </p:cSld>
  <p:clrMapOvr>
    <a:masterClrMapping/>
  </p:clrMapOvr>
  <p:transition spd="med">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5" name="Rectangle 4"/>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FAE6D3"/>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FAE6D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Slide Number Placeholder 15"/>
          <p:cNvSpPr>
            <a:spLocks noGrp="1"/>
          </p:cNvSpPr>
          <p:nvPr>
            <p:ph type="sldNum" sz="quarter" idx="10"/>
          </p:nvPr>
        </p:nvSpPr>
        <p:spPr/>
        <p:txBody>
          <a:bodyPr/>
          <a:lstStyle>
            <a:lvl1pPr eaLnBrk="1" hangingPunct="1">
              <a:defRPr sz="1600"/>
            </a:lvl1pPr>
          </a:lstStyle>
          <a:p>
            <a:pPr>
              <a:defRPr/>
            </a:pPr>
            <a:fld id="{F0006D4D-19E1-4CF3-90BF-5F1264F8C68E}" type="slidenum">
              <a:rPr lang="en-US"/>
              <a:pPr>
                <a:defRPr/>
              </a:pPr>
              <a:t>‹#›</a:t>
            </a:fld>
            <a:endParaRPr lang="en-US"/>
          </a:p>
        </p:txBody>
      </p:sp>
      <p:sp>
        <p:nvSpPr>
          <p:cNvPr id="9" name="Footer Placeholder 16"/>
          <p:cNvSpPr>
            <a:spLocks noGrp="1"/>
          </p:cNvSpPr>
          <p:nvPr>
            <p:ph type="ftr" sz="quarter" idx="11"/>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3840216355"/>
      </p:ext>
    </p:extLst>
  </p:cSld>
  <p:clrMapOvr>
    <a:masterClrMapping/>
  </p:clrMapOvr>
  <p:transition spd="med">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1874521"/>
            <a:ext cx="7772400" cy="4175594"/>
          </a:xfrm>
          <a:prstGeom prst="rect">
            <a:avLst/>
          </a:prstGeom>
        </p:spPr>
        <p:txBody>
          <a:bodyPr/>
          <a:lstStyle>
            <a:lvl1pPr>
              <a:spcBef>
                <a:spcPts val="0"/>
              </a:spcBef>
              <a:spcAft>
                <a:spcPts val="6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eaLnBrk="1" hangingPunct="1">
              <a:defRPr sz="1600"/>
            </a:lvl1pPr>
          </a:lstStyle>
          <a:p>
            <a:pPr>
              <a:defRPr/>
            </a:pPr>
            <a:fld id="{3C8E4C13-42D1-4DCB-A240-7EAAD147AB1D}" type="slidenum">
              <a:rPr lang="en-US"/>
              <a:pPr>
                <a:defRPr/>
              </a:pPr>
              <a:t>‹#›</a:t>
            </a:fld>
            <a:endParaRPr lang="en-US"/>
          </a:p>
        </p:txBody>
      </p:sp>
    </p:spTree>
    <p:extLst>
      <p:ext uri="{BB962C8B-B14F-4D97-AF65-F5344CB8AC3E}">
        <p14:creationId xmlns:p14="http://schemas.microsoft.com/office/powerpoint/2010/main" val="1816722050"/>
      </p:ext>
    </p:extLst>
  </p:cSld>
  <p:clrMapOvr>
    <a:masterClrMapping/>
  </p:clrMapOvr>
  <p:transition spd="med">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3"/>
          </p:nvPr>
        </p:nvSpPr>
        <p:spPr>
          <a:xfrm>
            <a:off x="914401" y="1874521"/>
            <a:ext cx="7782076" cy="403105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6"/>
          </p:nvPr>
        </p:nvSpPr>
        <p:spPr/>
        <p:txBody>
          <a:bodyPr/>
          <a:lstStyle>
            <a:lvl1pPr eaLnBrk="1" hangingPunct="1">
              <a:defRPr sz="1600"/>
            </a:lvl1pPr>
          </a:lstStyle>
          <a:p>
            <a:pPr>
              <a:defRPr/>
            </a:pPr>
            <a:fld id="{7BBB0A51-FFC0-4F69-9EEA-8BAFCDF388DE}" type="slidenum">
              <a:rPr lang="en-US"/>
              <a:pPr>
                <a:defRPr/>
              </a:pPr>
              <a:t>‹#›</a:t>
            </a:fld>
            <a:endParaRPr lang="en-US"/>
          </a:p>
        </p:txBody>
      </p:sp>
    </p:spTree>
    <p:extLst>
      <p:ext uri="{BB962C8B-B14F-4D97-AF65-F5344CB8AC3E}">
        <p14:creationId xmlns:p14="http://schemas.microsoft.com/office/powerpoint/2010/main" val="109003602"/>
      </p:ext>
    </p:extLst>
  </p:cSld>
  <p:clrMapOvr>
    <a:masterClrMapping/>
  </p:clrMapOvr>
  <p:transition spd="med">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4" name="Picture 12"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t="25027"/>
          <a:stretch>
            <a:fillRect/>
          </a:stretch>
        </p:blipFill>
        <p:spPr bwMode="auto">
          <a:xfrm>
            <a:off x="0" y="4763"/>
            <a:ext cx="9097963" cy="196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ontent Placeholder 7"/>
          <p:cNvSpPr>
            <a:spLocks noGrp="1"/>
          </p:cNvSpPr>
          <p:nvPr>
            <p:ph sz="quarter" idx="13"/>
          </p:nvPr>
        </p:nvSpPr>
        <p:spPr>
          <a:xfrm>
            <a:off x="914401" y="1874521"/>
            <a:ext cx="7782076" cy="403105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lvl1pPr>
              <a:defRPr>
                <a:solidFill>
                  <a:srgbClr val="F2F2F2"/>
                </a:solidFill>
              </a:defRPr>
            </a:lvl1pPr>
          </a:lstStyle>
          <a:p>
            <a:r>
              <a:rPr lang="en-US"/>
              <a:t>Click to edit Master title style</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9" name="Slide Number Placeholder 5"/>
          <p:cNvSpPr>
            <a:spLocks noGrp="1"/>
          </p:cNvSpPr>
          <p:nvPr>
            <p:ph type="sldNum" sz="quarter" idx="16"/>
          </p:nvPr>
        </p:nvSpPr>
        <p:spPr/>
        <p:txBody>
          <a:bodyPr/>
          <a:lstStyle>
            <a:lvl1pPr eaLnBrk="1" hangingPunct="1">
              <a:defRPr sz="1600"/>
            </a:lvl1pPr>
          </a:lstStyle>
          <a:p>
            <a:pPr>
              <a:defRPr/>
            </a:pPr>
            <a:fld id="{2E2E9E61-FD5F-4F28-9E02-2CA5805B7265}" type="slidenum">
              <a:rPr lang="en-US"/>
              <a:pPr>
                <a:defRPr/>
              </a:pPr>
              <a:t>‹#›</a:t>
            </a:fld>
            <a:endParaRPr lang="en-US"/>
          </a:p>
        </p:txBody>
      </p:sp>
    </p:spTree>
    <p:extLst>
      <p:ext uri="{BB962C8B-B14F-4D97-AF65-F5344CB8AC3E}">
        <p14:creationId xmlns:p14="http://schemas.microsoft.com/office/powerpoint/2010/main" val="4107360690"/>
      </p:ext>
    </p:extLst>
  </p:cSld>
  <p:clrMapOvr>
    <a:masterClrMapping/>
  </p:clrMapOvr>
  <p:transition spd="med">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874520"/>
            <a:ext cx="7287683" cy="2392680"/>
          </a:xfrm>
          <a:prstGeom prst="rect">
            <a:avLst/>
          </a:prstGeom>
        </p:spPr>
        <p:txBody>
          <a:bodyPr/>
          <a:lstStyle>
            <a:lvl1pPr>
              <a:spcBef>
                <a:spcPts val="0"/>
              </a:spcBef>
              <a:spcAft>
                <a:spcPts val="6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p:txBody>
          <a:bodyPr/>
          <a:lstStyle/>
          <a:p>
            <a:r>
              <a:rPr lang="en-US"/>
              <a:t>Click to edit Master title style</a:t>
            </a:r>
          </a:p>
        </p:txBody>
      </p:sp>
      <p:sp>
        <p:nvSpPr>
          <p:cNvPr id="9" name="Content Placeholder 2"/>
          <p:cNvSpPr>
            <a:spLocks noGrp="1"/>
          </p:cNvSpPr>
          <p:nvPr>
            <p:ph idx="13"/>
          </p:nvPr>
        </p:nvSpPr>
        <p:spPr>
          <a:xfrm>
            <a:off x="914400" y="4233014"/>
            <a:ext cx="7287683" cy="1983937"/>
          </a:xfrm>
          <a:prstGeom prst="rect">
            <a:avLst/>
          </a:prstGeom>
        </p:spPr>
        <p:txBody>
          <a:bodyPr/>
          <a:lstStyle>
            <a:lvl1pPr>
              <a:spcBef>
                <a:spcPts val="0"/>
              </a:spcBef>
              <a:spcAft>
                <a:spcPts val="6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ED95A5D4-68B6-44A6-AC57-2C01B6913B38}" type="slidenum">
              <a:rPr lang="en-US"/>
              <a:pPr>
                <a:defRPr/>
              </a:pPr>
              <a:t>‹#›</a:t>
            </a:fld>
            <a:endParaRPr lang="en-US"/>
          </a:p>
        </p:txBody>
      </p:sp>
    </p:spTree>
    <p:extLst>
      <p:ext uri="{BB962C8B-B14F-4D97-AF65-F5344CB8AC3E}">
        <p14:creationId xmlns:p14="http://schemas.microsoft.com/office/powerpoint/2010/main" val="2378606141"/>
      </p:ext>
    </p:extLst>
  </p:cSld>
  <p:clrMapOvr>
    <a:masterClrMapping/>
  </p:clrMapOvr>
  <p:transition spd="med">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5068888"/>
          </a:xfrm>
          <a:prstGeom prst="rect">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4" name="Rectangle 3"/>
          <p:cNvSpPr>
            <a:spLocks noChangeArrowheads="1"/>
          </p:cNvSpPr>
          <p:nvPr userDrawn="1"/>
        </p:nvSpPr>
        <p:spPr bwMode="auto">
          <a:xfrm>
            <a:off x="0" y="5068888"/>
            <a:ext cx="9144000" cy="1789112"/>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5" name="Rectangle 4"/>
          <p:cNvSpPr/>
          <p:nvPr userDrawn="1"/>
        </p:nvSpPr>
        <p:spPr>
          <a:xfrm>
            <a:off x="67235" y="640087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550" y="6384925"/>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0"/>
            <a:ext cx="7772400" cy="1216152"/>
          </a:xfrm>
          <a:prstGeom prst="rect">
            <a:avLst/>
          </a:prstGeom>
        </p:spPr>
        <p:txBody>
          <a:bodyPr/>
          <a:lstStyle>
            <a:lvl1pPr algn="l">
              <a:defRPr sz="3200" b="0" cap="none">
                <a:solidFill>
                  <a:srgbClr val="FF6600"/>
                </a:solidFill>
                <a:latin typeface="+mj-lt"/>
              </a:defRPr>
            </a:lvl1pPr>
          </a:lstStyle>
          <a:p>
            <a:r>
              <a:rPr lang="en-US"/>
              <a:t>Click to edit Master title style</a:t>
            </a:r>
            <a:endParaRPr lang="en-US" dirty="0"/>
          </a:p>
        </p:txBody>
      </p:sp>
      <p:sp>
        <p:nvSpPr>
          <p:cNvPr id="7" name="Slide Number Placeholder 14"/>
          <p:cNvSpPr>
            <a:spLocks noGrp="1"/>
          </p:cNvSpPr>
          <p:nvPr>
            <p:ph type="sldNum" sz="quarter" idx="10"/>
          </p:nvPr>
        </p:nvSpPr>
        <p:spPr/>
        <p:txBody>
          <a:bodyPr/>
          <a:lstStyle>
            <a:lvl1pPr eaLnBrk="1" hangingPunct="1">
              <a:defRPr sz="1600">
                <a:solidFill>
                  <a:srgbClr val="BFBFBF"/>
                </a:solidFill>
              </a:defRPr>
            </a:lvl1pPr>
          </a:lstStyle>
          <a:p>
            <a:pPr>
              <a:defRPr/>
            </a:pPr>
            <a:fld id="{363E6867-2A71-41BC-A174-87686BC278B2}" type="slidenum">
              <a:rPr lang="en-US"/>
              <a:pPr>
                <a:defRPr/>
              </a:pPr>
              <a:t>‹#›</a:t>
            </a:fld>
            <a:endParaRPr lang="en-US"/>
          </a:p>
        </p:txBody>
      </p:sp>
      <p:sp>
        <p:nvSpPr>
          <p:cNvPr id="8" name="Footer Placeholder 15"/>
          <p:cNvSpPr>
            <a:spLocks noGrp="1"/>
          </p:cNvSpPr>
          <p:nvPr>
            <p:ph type="ftr" sz="quarter" idx="11"/>
          </p:nvPr>
        </p:nvSpPr>
        <p:spPr/>
        <p:txBody>
          <a:bodyPr/>
          <a:lstStyle>
            <a:lvl1pPr algn="l" eaLnBrk="1" hangingPunct="1">
              <a:defRPr>
                <a:solidFill>
                  <a:srgbClr val="BFBFBF"/>
                </a:solidFill>
              </a:defRPr>
            </a:lvl1pPr>
          </a:lstStyle>
          <a:p>
            <a:pPr>
              <a:defRPr/>
            </a:pPr>
            <a:r>
              <a:rPr lang="en-US"/>
              <a:t>SECTION OR PRESENTATION TITLE</a:t>
            </a:r>
          </a:p>
        </p:txBody>
      </p:sp>
    </p:spTree>
    <p:extLst>
      <p:ext uri="{BB962C8B-B14F-4D97-AF65-F5344CB8AC3E}">
        <p14:creationId xmlns:p14="http://schemas.microsoft.com/office/powerpoint/2010/main" val="3985438159"/>
      </p:ext>
    </p:extLst>
  </p:cSld>
  <p:clrMapOvr>
    <a:masterClrMapping/>
  </p:clrMapOvr>
  <p:transition spd="med">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5068888"/>
          </a:xfrm>
          <a:prstGeom prst="rect">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pic>
        <p:nvPicPr>
          <p:cNvPr id="4" name="Picture 13" descr="Basadur_PPT_swoosh-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802188"/>
            <a:ext cx="9144000" cy="205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67235" y="640087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550" y="6384925"/>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824534" y="5375506"/>
            <a:ext cx="7772400" cy="941832"/>
          </a:xfrm>
          <a:prstGeom prst="rect">
            <a:avLst/>
          </a:prstGeom>
        </p:spPr>
        <p:txBody>
          <a:bodyPr/>
          <a:lstStyle>
            <a:lvl1pPr algn="l">
              <a:defRPr sz="3200" b="0" cap="none">
                <a:solidFill>
                  <a:schemeClr val="bg1">
                    <a:lumMod val="85000"/>
                  </a:schemeClr>
                </a:solidFill>
                <a:latin typeface="+mj-lt"/>
              </a:defRPr>
            </a:lvl1pPr>
          </a:lstStyle>
          <a:p>
            <a:r>
              <a:rPr lang="en-US"/>
              <a:t>Click to edit Master title style</a:t>
            </a:r>
            <a:endParaRPr lang="en-US" dirty="0"/>
          </a:p>
        </p:txBody>
      </p:sp>
      <p:sp>
        <p:nvSpPr>
          <p:cNvPr id="7" name="Slide Number Placeholder 14"/>
          <p:cNvSpPr>
            <a:spLocks noGrp="1"/>
          </p:cNvSpPr>
          <p:nvPr>
            <p:ph type="sldNum" sz="quarter" idx="10"/>
          </p:nvPr>
        </p:nvSpPr>
        <p:spPr/>
        <p:txBody>
          <a:bodyPr/>
          <a:lstStyle>
            <a:lvl1pPr eaLnBrk="1" hangingPunct="1">
              <a:defRPr sz="1600">
                <a:solidFill>
                  <a:srgbClr val="BFBFBF"/>
                </a:solidFill>
              </a:defRPr>
            </a:lvl1pPr>
          </a:lstStyle>
          <a:p>
            <a:pPr>
              <a:defRPr/>
            </a:pPr>
            <a:fld id="{D30870A9-85F1-4C44-A5C3-7330B2B67E8C}" type="slidenum">
              <a:rPr lang="en-US"/>
              <a:pPr>
                <a:defRPr/>
              </a:pPr>
              <a:t>‹#›</a:t>
            </a:fld>
            <a:endParaRPr lang="en-US"/>
          </a:p>
        </p:txBody>
      </p:sp>
      <p:sp>
        <p:nvSpPr>
          <p:cNvPr id="8" name="Footer Placeholder 15"/>
          <p:cNvSpPr>
            <a:spLocks noGrp="1"/>
          </p:cNvSpPr>
          <p:nvPr>
            <p:ph type="ftr" sz="quarter" idx="11"/>
          </p:nvPr>
        </p:nvSpPr>
        <p:spPr/>
        <p:txBody>
          <a:bodyPr/>
          <a:lstStyle>
            <a:lvl1pPr algn="l" eaLnBrk="1" hangingPunct="1">
              <a:defRPr>
                <a:solidFill>
                  <a:srgbClr val="BFBFBF"/>
                </a:solidFill>
              </a:defRPr>
            </a:lvl1pPr>
          </a:lstStyle>
          <a:p>
            <a:pPr>
              <a:defRPr/>
            </a:pPr>
            <a:r>
              <a:rPr lang="en-US"/>
              <a:t>SECTION OR PRESENTATION TITLE</a:t>
            </a:r>
          </a:p>
        </p:txBody>
      </p:sp>
    </p:spTree>
    <p:extLst>
      <p:ext uri="{BB962C8B-B14F-4D97-AF65-F5344CB8AC3E}">
        <p14:creationId xmlns:p14="http://schemas.microsoft.com/office/powerpoint/2010/main" val="2934302811"/>
      </p:ext>
    </p:extLst>
  </p:cSld>
  <p:clrMapOvr>
    <a:masterClrMapping/>
  </p:clrMapOvr>
  <p:transition spd="med">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874520"/>
            <a:ext cx="4038600" cy="4020727"/>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p:txBody>
          <a:bodyPr/>
          <a:lstStyle/>
          <a:p>
            <a:r>
              <a:rPr lang="en-US"/>
              <a:t>Click to edit Master title style</a:t>
            </a:r>
          </a:p>
        </p:txBody>
      </p:sp>
      <p:sp>
        <p:nvSpPr>
          <p:cNvPr id="8" name="Content Placeholder 3"/>
          <p:cNvSpPr>
            <a:spLocks noGrp="1"/>
          </p:cNvSpPr>
          <p:nvPr>
            <p:ph sz="half" idx="13"/>
          </p:nvPr>
        </p:nvSpPr>
        <p:spPr>
          <a:xfrm>
            <a:off x="457200" y="1874520"/>
            <a:ext cx="4038600" cy="4020727"/>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692DD292-6DCA-4631-8A73-267D0C85DBE3}" type="slidenum">
              <a:rPr lang="en-US"/>
              <a:pPr>
                <a:defRPr/>
              </a:pPr>
              <a:t>‹#›</a:t>
            </a:fld>
            <a:endParaRPr lang="en-US"/>
          </a:p>
        </p:txBody>
      </p:sp>
    </p:spTree>
    <p:extLst>
      <p:ext uri="{BB962C8B-B14F-4D97-AF65-F5344CB8AC3E}">
        <p14:creationId xmlns:p14="http://schemas.microsoft.com/office/powerpoint/2010/main" val="1333210902"/>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2" name="Rectangle 1"/>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3"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4" name="Footer Placeholder 2"/>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5" name="Slide Number Placeholder 3"/>
          <p:cNvSpPr>
            <a:spLocks noGrp="1"/>
          </p:cNvSpPr>
          <p:nvPr>
            <p:ph type="sldNum" sz="quarter" idx="12"/>
          </p:nvPr>
        </p:nvSpPr>
        <p:spPr/>
        <p:txBody>
          <a:bodyPr/>
          <a:lstStyle>
            <a:lvl1pPr eaLnBrk="1" hangingPunct="1">
              <a:defRPr sz="1600"/>
            </a:lvl1pPr>
          </a:lstStyle>
          <a:p>
            <a:pPr>
              <a:defRPr/>
            </a:pPr>
            <a:fld id="{E911024D-29DF-47E0-A293-E5CCBA7A8F8C}" type="slidenum">
              <a:rPr lang="en-US"/>
              <a:pPr>
                <a:defRPr/>
              </a:pPr>
              <a:t>‹#›</a:t>
            </a:fld>
            <a:endParaRPr lang="en-US"/>
          </a:p>
        </p:txBody>
      </p:sp>
    </p:spTree>
    <p:extLst>
      <p:ext uri="{BB962C8B-B14F-4D97-AF65-F5344CB8AC3E}">
        <p14:creationId xmlns:p14="http://schemas.microsoft.com/office/powerpoint/2010/main" val="3447611677"/>
      </p:ext>
    </p:extLst>
  </p:cSld>
  <p:clrMapOvr>
    <a:masterClrMapping/>
  </p:clrMapOvr>
  <p:transition spd="med">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9164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69164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53969"/>
            <a:ext cx="4041775" cy="377219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1" name="Content Placeholder 5"/>
          <p:cNvSpPr>
            <a:spLocks noGrp="1"/>
          </p:cNvSpPr>
          <p:nvPr>
            <p:ph sz="quarter" idx="17"/>
          </p:nvPr>
        </p:nvSpPr>
        <p:spPr>
          <a:xfrm>
            <a:off x="444954" y="2353969"/>
            <a:ext cx="4041775" cy="377219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8"/>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8" name="Footer Placeholder 4"/>
          <p:cNvSpPr>
            <a:spLocks noGrp="1"/>
          </p:cNvSpPr>
          <p:nvPr>
            <p:ph type="ftr" sz="quarter" idx="19"/>
          </p:nvPr>
        </p:nvSpPr>
        <p:spPr/>
        <p:txBody>
          <a:bodyPr/>
          <a:lstStyle>
            <a:lvl1pPr algn="l" eaLnBrk="1" hangingPunct="1">
              <a:defRPr/>
            </a:lvl1pPr>
          </a:lstStyle>
          <a:p>
            <a:pPr>
              <a:defRPr/>
            </a:pPr>
            <a:r>
              <a:rPr lang="en-US"/>
              <a:t>SECTION OR PRESENTATION TITLE</a:t>
            </a:r>
          </a:p>
        </p:txBody>
      </p:sp>
      <p:sp>
        <p:nvSpPr>
          <p:cNvPr id="9" name="Slide Number Placeholder 5"/>
          <p:cNvSpPr>
            <a:spLocks noGrp="1"/>
          </p:cNvSpPr>
          <p:nvPr>
            <p:ph type="sldNum" sz="quarter" idx="20"/>
          </p:nvPr>
        </p:nvSpPr>
        <p:spPr/>
        <p:txBody>
          <a:bodyPr/>
          <a:lstStyle>
            <a:lvl1pPr eaLnBrk="1" hangingPunct="1">
              <a:defRPr sz="1600"/>
            </a:lvl1pPr>
          </a:lstStyle>
          <a:p>
            <a:pPr>
              <a:defRPr/>
            </a:pPr>
            <a:fld id="{7F000182-FF3A-4B6C-A5E6-5421B9D9CA8C}" type="slidenum">
              <a:rPr lang="en-US"/>
              <a:pPr>
                <a:defRPr/>
              </a:pPr>
              <a:t>‹#›</a:t>
            </a:fld>
            <a:endParaRPr lang="en-US"/>
          </a:p>
        </p:txBody>
      </p:sp>
    </p:spTree>
    <p:extLst>
      <p:ext uri="{BB962C8B-B14F-4D97-AF65-F5344CB8AC3E}">
        <p14:creationId xmlns:p14="http://schemas.microsoft.com/office/powerpoint/2010/main" val="1516160904"/>
      </p:ext>
    </p:extLst>
  </p:cSld>
  <p:clrMapOvr>
    <a:masterClrMapping/>
  </p:clrMapOvr>
  <p:transition spd="med">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4"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5" name="Slide Number Placeholder 5"/>
          <p:cNvSpPr>
            <a:spLocks noGrp="1"/>
          </p:cNvSpPr>
          <p:nvPr>
            <p:ph type="sldNum" sz="quarter" idx="12"/>
          </p:nvPr>
        </p:nvSpPr>
        <p:spPr/>
        <p:txBody>
          <a:bodyPr/>
          <a:lstStyle>
            <a:lvl1pPr eaLnBrk="1" hangingPunct="1">
              <a:defRPr sz="1600"/>
            </a:lvl1pPr>
          </a:lstStyle>
          <a:p>
            <a:pPr>
              <a:defRPr/>
            </a:pPr>
            <a:fld id="{13F60AC1-8364-46C2-A317-CEA3DFE65008}" type="slidenum">
              <a:rPr lang="en-US"/>
              <a:pPr>
                <a:defRPr/>
              </a:pPr>
              <a:t>‹#›</a:t>
            </a:fld>
            <a:endParaRPr lang="en-US"/>
          </a:p>
        </p:txBody>
      </p:sp>
    </p:spTree>
    <p:extLst>
      <p:ext uri="{BB962C8B-B14F-4D97-AF65-F5344CB8AC3E}">
        <p14:creationId xmlns:p14="http://schemas.microsoft.com/office/powerpoint/2010/main" val="1537432801"/>
      </p:ext>
    </p:extLst>
  </p:cSld>
  <p:clrMapOvr>
    <a:masterClrMapping/>
  </p:clrMapOvr>
  <p:transition spd="med">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4" name="Picture 15" descr="Basadur_logo-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16550" y="5387975"/>
            <a:ext cx="1778000" cy="84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15"/>
          <p:cNvSpPr txBox="1">
            <a:spLocks noChangeArrowheads="1"/>
          </p:cNvSpPr>
          <p:nvPr userDrawn="1"/>
        </p:nvSpPr>
        <p:spPr bwMode="auto">
          <a:xfrm>
            <a:off x="7418388" y="6621463"/>
            <a:ext cx="1725612"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9" name="Title 8"/>
          <p:cNvSpPr>
            <a:spLocks noGrp="1"/>
          </p:cNvSpPr>
          <p:nvPr>
            <p:ph type="title"/>
          </p:nvPr>
        </p:nvSpPr>
        <p:spPr>
          <a:xfrm>
            <a:off x="5304428" y="1451372"/>
            <a:ext cx="3415327" cy="1846231"/>
          </a:xfrm>
          <a:prstGeom prst="rect">
            <a:avLst/>
          </a:prstGeom>
        </p:spPr>
        <p:txBody>
          <a:bodyPr anchor="t">
            <a:normAutofit/>
          </a:bodyPr>
          <a:lstStyle>
            <a:lvl1pPr algn="l">
              <a:defRPr kumimoji="0" lang="en-US" sz="3600" b="0" i="0" u="none" strike="noStrike" kern="1200" cap="none" spc="0" normalizeH="0" baseline="0" noProof="0" dirty="0" smtClean="0">
                <a:ln>
                  <a:noFill/>
                </a:ln>
                <a:solidFill>
                  <a:srgbClr val="FF6600"/>
                </a:solidFill>
                <a:effectLst/>
                <a:uLnTx/>
                <a:uFillTx/>
                <a:latin typeface="Georgia"/>
                <a:ea typeface="+mj-ea"/>
                <a:cs typeface="Georgia"/>
              </a:defRPr>
            </a:lvl1pPr>
          </a:lstStyle>
          <a:p>
            <a:r>
              <a:rPr lang="en-US"/>
              <a:t>Click to edit Master title style</a:t>
            </a:r>
          </a:p>
        </p:txBody>
      </p:sp>
      <p:sp>
        <p:nvSpPr>
          <p:cNvPr id="6"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7" name="Footer Placeholder 2"/>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8" name="Slide Number Placeholder 3"/>
          <p:cNvSpPr>
            <a:spLocks noGrp="1"/>
          </p:cNvSpPr>
          <p:nvPr>
            <p:ph type="sldNum" sz="quarter" idx="12"/>
          </p:nvPr>
        </p:nvSpPr>
        <p:spPr/>
        <p:txBody>
          <a:bodyPr/>
          <a:lstStyle>
            <a:lvl1pPr eaLnBrk="1" hangingPunct="1">
              <a:defRPr sz="1600"/>
            </a:lvl1pPr>
          </a:lstStyle>
          <a:p>
            <a:pPr>
              <a:defRPr/>
            </a:pPr>
            <a:fld id="{C6A9C66B-32FD-4E34-96C7-766019D46C39}" type="slidenum">
              <a:rPr lang="en-US"/>
              <a:pPr>
                <a:defRPr/>
              </a:pPr>
              <a:t>‹#›</a:t>
            </a:fld>
            <a:endParaRPr lang="en-US"/>
          </a:p>
        </p:txBody>
      </p:sp>
    </p:spTree>
    <p:extLst>
      <p:ext uri="{BB962C8B-B14F-4D97-AF65-F5344CB8AC3E}">
        <p14:creationId xmlns:p14="http://schemas.microsoft.com/office/powerpoint/2010/main" val="2155495534"/>
      </p:ext>
    </p:extLst>
  </p:cSld>
  <p:clrMapOvr>
    <a:masterClrMapping/>
  </p:clrMapOvr>
  <p:transition spd="med">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2" name="Rectangle 1"/>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3"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4" name="Footer Placeholder 2"/>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5" name="Slide Number Placeholder 3"/>
          <p:cNvSpPr>
            <a:spLocks noGrp="1"/>
          </p:cNvSpPr>
          <p:nvPr>
            <p:ph type="sldNum" sz="quarter" idx="12"/>
          </p:nvPr>
        </p:nvSpPr>
        <p:spPr/>
        <p:txBody>
          <a:bodyPr/>
          <a:lstStyle>
            <a:lvl1pPr eaLnBrk="1" hangingPunct="1">
              <a:defRPr sz="1600"/>
            </a:lvl1pPr>
          </a:lstStyle>
          <a:p>
            <a:pPr>
              <a:defRPr/>
            </a:pPr>
            <a:fld id="{B325B621-E9A4-4E03-8748-951C29B3D0B5}" type="slidenum">
              <a:rPr lang="en-US"/>
              <a:pPr>
                <a:defRPr/>
              </a:pPr>
              <a:t>‹#›</a:t>
            </a:fld>
            <a:endParaRPr lang="en-US"/>
          </a:p>
        </p:txBody>
      </p:sp>
    </p:spTree>
    <p:extLst>
      <p:ext uri="{BB962C8B-B14F-4D97-AF65-F5344CB8AC3E}">
        <p14:creationId xmlns:p14="http://schemas.microsoft.com/office/powerpoint/2010/main" val="629949142"/>
      </p:ext>
    </p:extLst>
  </p:cSld>
  <p:clrMapOvr>
    <a:masterClrMapping/>
  </p:clrMapOvr>
  <p:transition spd="med">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4_Blank">
    <p:spTree>
      <p:nvGrpSpPr>
        <p:cNvPr id="1" name=""/>
        <p:cNvGrpSpPr/>
        <p:nvPr/>
      </p:nvGrpSpPr>
      <p:grpSpPr>
        <a:xfrm>
          <a:off x="0" y="0"/>
          <a:ext cx="0" cy="0"/>
          <a:chOff x="0" y="0"/>
          <a:chExt cx="0" cy="0"/>
        </a:xfrm>
      </p:grpSpPr>
      <p:sp>
        <p:nvSpPr>
          <p:cNvPr id="2" name="Rectangle 1"/>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3" name="TextBox 2"/>
          <p:cNvSpPr txBox="1">
            <a:spLocks noChangeArrowheads="1"/>
          </p:cNvSpPr>
          <p:nvPr userDrawn="1"/>
        </p:nvSpPr>
        <p:spPr bwMode="auto">
          <a:xfrm>
            <a:off x="7418388" y="6621463"/>
            <a:ext cx="1725612"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4"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2"/>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3"/>
          <p:cNvSpPr>
            <a:spLocks noGrp="1"/>
          </p:cNvSpPr>
          <p:nvPr>
            <p:ph type="sldNum" sz="quarter" idx="12"/>
          </p:nvPr>
        </p:nvSpPr>
        <p:spPr/>
        <p:txBody>
          <a:bodyPr/>
          <a:lstStyle>
            <a:lvl1pPr eaLnBrk="1" hangingPunct="1">
              <a:defRPr sz="1600"/>
            </a:lvl1pPr>
          </a:lstStyle>
          <a:p>
            <a:pPr>
              <a:defRPr/>
            </a:pPr>
            <a:fld id="{E28FB437-C416-49E0-B022-91DFCE2BF836}" type="slidenum">
              <a:rPr lang="en-US"/>
              <a:pPr>
                <a:defRPr/>
              </a:pPr>
              <a:t>‹#›</a:t>
            </a:fld>
            <a:endParaRPr lang="en-US"/>
          </a:p>
        </p:txBody>
      </p:sp>
    </p:spTree>
    <p:extLst>
      <p:ext uri="{BB962C8B-B14F-4D97-AF65-F5344CB8AC3E}">
        <p14:creationId xmlns:p14="http://schemas.microsoft.com/office/powerpoint/2010/main" val="2503746731"/>
      </p:ext>
    </p:extLst>
  </p:cSld>
  <p:clrMapOvr>
    <a:masterClrMapping/>
  </p:clrMapOvr>
  <p:transition spd="med">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744" y="0"/>
            <a:ext cx="8226056" cy="1197355"/>
          </a:xfrm>
          <a:prstGeom prst="rect">
            <a:avLst/>
          </a:prstGeom>
        </p:spPr>
        <p:txBody>
          <a:bodyPr>
            <a:noAutofit/>
          </a:bodyPr>
          <a:lstStyle>
            <a:lvl1pPr algn="l">
              <a:defRPr sz="3200" b="0"/>
            </a:lvl1pPr>
          </a:lstStyle>
          <a:p>
            <a:r>
              <a:rPr lang="en-US"/>
              <a:t>Click to edit Master title style</a:t>
            </a:r>
            <a:endParaRPr lang="en-US" dirty="0"/>
          </a:p>
        </p:txBody>
      </p:sp>
      <p:sp>
        <p:nvSpPr>
          <p:cNvPr id="3" name="Content Placeholder 2"/>
          <p:cNvSpPr>
            <a:spLocks noGrp="1"/>
          </p:cNvSpPr>
          <p:nvPr>
            <p:ph idx="1"/>
          </p:nvPr>
        </p:nvSpPr>
        <p:spPr>
          <a:xfrm>
            <a:off x="470342" y="1874520"/>
            <a:ext cx="5731983" cy="4206567"/>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3"/>
          </p:nvPr>
        </p:nvSpPr>
        <p:spPr>
          <a:xfrm>
            <a:off x="6294474" y="1874520"/>
            <a:ext cx="2402258" cy="4206568"/>
          </a:xfrm>
          <a:prstGeom prst="rect">
            <a:avLst/>
          </a:prstGeom>
        </p:spPr>
        <p:txBody>
          <a:bodyPr/>
          <a:lstStyle>
            <a:lvl1pPr>
              <a:defRPr>
                <a:solidFill>
                  <a:srgbClr val="2F5897"/>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A8DB4CCF-E1A0-4FC9-8AF9-A21D6C9AD198}" type="slidenum">
              <a:rPr lang="en-US"/>
              <a:pPr>
                <a:defRPr/>
              </a:pPr>
              <a:t>‹#›</a:t>
            </a:fld>
            <a:endParaRPr lang="en-US"/>
          </a:p>
        </p:txBody>
      </p:sp>
    </p:spTree>
    <p:extLst>
      <p:ext uri="{BB962C8B-B14F-4D97-AF65-F5344CB8AC3E}">
        <p14:creationId xmlns:p14="http://schemas.microsoft.com/office/powerpoint/2010/main" val="80565812"/>
      </p:ext>
    </p:extLst>
  </p:cSld>
  <p:clrMapOvr>
    <a:masterClrMapping/>
  </p:clrMapOvr>
  <p:transition spd="med">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75050" y="273050"/>
            <a:ext cx="5111750" cy="1162050"/>
          </a:xfrm>
          <a:prstGeom prst="rect">
            <a:avLst/>
          </a:prstGeom>
        </p:spPr>
        <p:txBody>
          <a:bodyPr>
            <a:noAutofit/>
          </a:bodyPr>
          <a:lstStyle>
            <a:lvl1pPr algn="l">
              <a:defRPr sz="3200" b="0"/>
            </a:lvl1pPr>
          </a:lstStyle>
          <a:p>
            <a:r>
              <a:rPr lang="en-US"/>
              <a:t>Click to edit Master title style</a:t>
            </a:r>
            <a:endParaRPr lang="en-US" dirty="0"/>
          </a:p>
        </p:txBody>
      </p:sp>
      <p:sp>
        <p:nvSpPr>
          <p:cNvPr id="3" name="Content Placeholder 2"/>
          <p:cNvSpPr>
            <a:spLocks noGrp="1"/>
          </p:cNvSpPr>
          <p:nvPr>
            <p:ph idx="1"/>
          </p:nvPr>
        </p:nvSpPr>
        <p:spPr>
          <a:xfrm>
            <a:off x="3575050" y="1874521"/>
            <a:ext cx="5111750" cy="4082674"/>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3"/>
          </p:nvPr>
        </p:nvSpPr>
        <p:spPr>
          <a:xfrm>
            <a:off x="457200" y="1874520"/>
            <a:ext cx="3008313" cy="408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95573D40-D9DF-4EEF-AA18-590C7147F8D9}" type="slidenum">
              <a:rPr lang="en-US"/>
              <a:pPr>
                <a:defRPr/>
              </a:pPr>
              <a:t>‹#›</a:t>
            </a:fld>
            <a:endParaRPr lang="en-US"/>
          </a:p>
        </p:txBody>
      </p:sp>
    </p:spTree>
    <p:extLst>
      <p:ext uri="{BB962C8B-B14F-4D97-AF65-F5344CB8AC3E}">
        <p14:creationId xmlns:p14="http://schemas.microsoft.com/office/powerpoint/2010/main" val="3015626570"/>
      </p:ext>
    </p:extLst>
  </p:cSld>
  <p:clrMapOvr>
    <a:masterClrMapping/>
  </p:clrMapOvr>
  <p:transition spd="med">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2"/>
          </p:nvPr>
        </p:nvSpPr>
        <p:spPr/>
        <p:txBody>
          <a:bodyPr/>
          <a:lstStyle>
            <a:lvl1pPr eaLnBrk="1" hangingPunct="1">
              <a:defRPr sz="1600"/>
            </a:lvl1pPr>
          </a:lstStyle>
          <a:p>
            <a:pPr>
              <a:defRPr/>
            </a:pPr>
            <a:fld id="{9BBC5A41-FCC5-4B50-8E71-98F53D3693D5}" type="slidenum">
              <a:rPr lang="en-US"/>
              <a:pPr>
                <a:defRPr/>
              </a:pPr>
              <a:t>‹#›</a:t>
            </a:fld>
            <a:endParaRPr lang="en-US"/>
          </a:p>
        </p:txBody>
      </p:sp>
    </p:spTree>
    <p:extLst>
      <p:ext uri="{BB962C8B-B14F-4D97-AF65-F5344CB8AC3E}">
        <p14:creationId xmlns:p14="http://schemas.microsoft.com/office/powerpoint/2010/main" val="2775039426"/>
      </p:ext>
    </p:extLst>
  </p:cSld>
  <p:clrMapOvr>
    <a:masterClrMapping/>
  </p:clrMapOvr>
  <p:transition spd="med">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2"/>
          </p:nvPr>
        </p:nvSpPr>
        <p:spPr/>
        <p:txBody>
          <a:bodyPr/>
          <a:lstStyle>
            <a:lvl1pPr eaLnBrk="1" hangingPunct="1">
              <a:defRPr sz="1600"/>
            </a:lvl1pPr>
          </a:lstStyle>
          <a:p>
            <a:pPr>
              <a:defRPr/>
            </a:pPr>
            <a:fld id="{A71928F9-9583-4110-9C82-E2EB568D1A28}" type="slidenum">
              <a:rPr lang="en-US"/>
              <a:pPr>
                <a:defRPr/>
              </a:pPr>
              <a:t>‹#›</a:t>
            </a:fld>
            <a:endParaRPr lang="en-US"/>
          </a:p>
        </p:txBody>
      </p:sp>
    </p:spTree>
    <p:extLst>
      <p:ext uri="{BB962C8B-B14F-4D97-AF65-F5344CB8AC3E}">
        <p14:creationId xmlns:p14="http://schemas.microsoft.com/office/powerpoint/2010/main" val="2685894689"/>
      </p:ext>
    </p:extLst>
  </p:cSld>
  <p:clrMapOvr>
    <a:masterClrMapping/>
  </p:clrMapOvr>
  <p:transition spd="med">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914400" y="1417320"/>
            <a:ext cx="7141633" cy="489561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eaLnBrk="1" hangingPunct="1">
              <a:defRPr sz="1600"/>
            </a:lvl1pPr>
          </a:lstStyle>
          <a:p>
            <a:pPr>
              <a:defRPr/>
            </a:pPr>
            <a:fld id="{D06AE666-91D3-4D86-9011-2CFAA154F28C}" type="slidenum">
              <a:rPr lang="en-US"/>
              <a:pPr>
                <a:defRPr/>
              </a:pPr>
              <a:t>‹#›</a:t>
            </a:fld>
            <a:endParaRPr lang="en-US"/>
          </a:p>
        </p:txBody>
      </p:sp>
    </p:spTree>
    <p:extLst>
      <p:ext uri="{BB962C8B-B14F-4D97-AF65-F5344CB8AC3E}">
        <p14:creationId xmlns:p14="http://schemas.microsoft.com/office/powerpoint/2010/main" val="2634868432"/>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Blank">
    <p:spTree>
      <p:nvGrpSpPr>
        <p:cNvPr id="1" name=""/>
        <p:cNvGrpSpPr/>
        <p:nvPr/>
      </p:nvGrpSpPr>
      <p:grpSpPr>
        <a:xfrm>
          <a:off x="0" y="0"/>
          <a:ext cx="0" cy="0"/>
          <a:chOff x="0" y="0"/>
          <a:chExt cx="0" cy="0"/>
        </a:xfrm>
      </p:grpSpPr>
      <p:sp>
        <p:nvSpPr>
          <p:cNvPr id="2" name="Rectangle 1"/>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3" name="TextBox 2"/>
          <p:cNvSpPr txBox="1">
            <a:spLocks noChangeArrowheads="1"/>
          </p:cNvSpPr>
          <p:nvPr userDrawn="1"/>
        </p:nvSpPr>
        <p:spPr bwMode="auto">
          <a:xfrm>
            <a:off x="7418388" y="6621463"/>
            <a:ext cx="1725612"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4"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2"/>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3"/>
          <p:cNvSpPr>
            <a:spLocks noGrp="1"/>
          </p:cNvSpPr>
          <p:nvPr>
            <p:ph type="sldNum" sz="quarter" idx="12"/>
          </p:nvPr>
        </p:nvSpPr>
        <p:spPr/>
        <p:txBody>
          <a:bodyPr/>
          <a:lstStyle>
            <a:lvl1pPr eaLnBrk="1" hangingPunct="1">
              <a:defRPr sz="1600"/>
            </a:lvl1pPr>
          </a:lstStyle>
          <a:p>
            <a:pPr>
              <a:defRPr/>
            </a:pPr>
            <a:fld id="{C6744C88-0859-4AE2-9CC2-9CEBA14B128C}" type="slidenum">
              <a:rPr lang="en-US"/>
              <a:pPr>
                <a:defRPr/>
              </a:pPr>
              <a:t>‹#›</a:t>
            </a:fld>
            <a:endParaRPr lang="en-US"/>
          </a:p>
        </p:txBody>
      </p:sp>
    </p:spTree>
    <p:extLst>
      <p:ext uri="{BB962C8B-B14F-4D97-AF65-F5344CB8AC3E}">
        <p14:creationId xmlns:p14="http://schemas.microsoft.com/office/powerpoint/2010/main" val="1014614158"/>
      </p:ext>
    </p:extLst>
  </p:cSld>
  <p:clrMapOvr>
    <a:masterClrMapping/>
  </p:clrMapOvr>
  <p:transition spd="med">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eaLnBrk="1" hangingPunct="1">
              <a:defRPr sz="1600"/>
            </a:lvl1pPr>
          </a:lstStyle>
          <a:p>
            <a:pPr>
              <a:defRPr/>
            </a:pPr>
            <a:fld id="{044E0748-B7C4-4644-9B33-1BCD54CBB273}" type="slidenum">
              <a:rPr lang="en-US"/>
              <a:pPr>
                <a:defRPr/>
              </a:pPr>
              <a:t>‹#›</a:t>
            </a:fld>
            <a:endParaRPr lang="en-US"/>
          </a:p>
        </p:txBody>
      </p:sp>
    </p:spTree>
    <p:extLst>
      <p:ext uri="{BB962C8B-B14F-4D97-AF65-F5344CB8AC3E}">
        <p14:creationId xmlns:p14="http://schemas.microsoft.com/office/powerpoint/2010/main" val="2913961433"/>
      </p:ext>
    </p:extLst>
  </p:cSld>
  <p:clrMapOvr>
    <a:masterClrMapping/>
  </p:clrMapOvr>
  <p:transition spd="med">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3" name="Rectangle 5"/>
          <p:cNvSpPr>
            <a:spLocks noGrp="1" noChangeArrowheads="1"/>
          </p:cNvSpPr>
          <p:nvPr>
            <p:ph type="ftr" sz="quarter" idx="11"/>
          </p:nvPr>
        </p:nvSpPr>
        <p:spPr/>
        <p:txBody>
          <a:bodyPr/>
          <a:lstStyle>
            <a:lvl1pPr algn="l" eaLnBrk="1" hangingPunct="1">
              <a:defRPr/>
            </a:lvl1pPr>
          </a:lstStyle>
          <a:p>
            <a:pPr>
              <a:defRPr/>
            </a:pPr>
            <a:r>
              <a:rPr lang="en-US"/>
              <a:t>SECTION OR PRESENTATION TITLE</a:t>
            </a:r>
          </a:p>
        </p:txBody>
      </p:sp>
      <p:sp>
        <p:nvSpPr>
          <p:cNvPr id="4" name="Rectangle 6"/>
          <p:cNvSpPr>
            <a:spLocks noGrp="1" noChangeArrowheads="1"/>
          </p:cNvSpPr>
          <p:nvPr>
            <p:ph type="sldNum" sz="quarter" idx="12"/>
          </p:nvPr>
        </p:nvSpPr>
        <p:spPr/>
        <p:txBody>
          <a:bodyPr/>
          <a:lstStyle>
            <a:lvl1pPr eaLnBrk="1" hangingPunct="1">
              <a:defRPr sz="1600"/>
            </a:lvl1pPr>
          </a:lstStyle>
          <a:p>
            <a:pPr>
              <a:defRPr/>
            </a:pPr>
            <a:fld id="{A0A7AF7E-C36B-4D59-B4AD-BFAFA18C47A8}" type="slidenum">
              <a:rPr lang="en-US"/>
              <a:pPr>
                <a:defRPr/>
              </a:pPr>
              <a:t>‹#›</a:t>
            </a:fld>
            <a:endParaRPr lang="en-US"/>
          </a:p>
        </p:txBody>
      </p:sp>
    </p:spTree>
    <p:extLst>
      <p:ext uri="{BB962C8B-B14F-4D97-AF65-F5344CB8AC3E}">
        <p14:creationId xmlns:p14="http://schemas.microsoft.com/office/powerpoint/2010/main" val="369432507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2" name="Title 1"/>
          <p:cNvSpPr>
            <a:spLocks noGrp="1"/>
          </p:cNvSpPr>
          <p:nvPr>
            <p:ph type="ctrTitle"/>
          </p:nvPr>
        </p:nvSpPr>
        <p:spPr>
          <a:xfrm>
            <a:off x="685800" y="2490151"/>
            <a:ext cx="7772400" cy="1350585"/>
          </a:xfrm>
          <a:prstGeom prst="rect">
            <a:avLst/>
          </a:prstGeom>
        </p:spPr>
        <p:txBody>
          <a:bodyPr/>
          <a:lstStyle>
            <a:lvl1pPr algn="ctr">
              <a:defRPr spc="50">
                <a:solidFill>
                  <a:srgbClr val="FAE6D3"/>
                </a:solidFill>
              </a:defRPr>
            </a:lvl1pPr>
          </a:lstStyle>
          <a:p>
            <a:r>
              <a:rPr lang="en-US"/>
              <a:t>Click to edit Master title style</a:t>
            </a:r>
            <a:endParaRPr lang="en-US" dirty="0"/>
          </a:p>
        </p:txBody>
      </p:sp>
      <p:sp>
        <p:nvSpPr>
          <p:cNvPr id="7"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938A1788-FA9B-4186-9F90-10679FE71A6B}" type="slidenum">
              <a:rPr lang="en-US"/>
              <a:pPr>
                <a:defRPr/>
              </a:pPr>
              <a:t>‹#›</a:t>
            </a:fld>
            <a:endParaRPr lang="en-US"/>
          </a:p>
        </p:txBody>
      </p:sp>
    </p:spTree>
    <p:extLst>
      <p:ext uri="{BB962C8B-B14F-4D97-AF65-F5344CB8AC3E}">
        <p14:creationId xmlns:p14="http://schemas.microsoft.com/office/powerpoint/2010/main" val="2735334860"/>
      </p:ext>
    </p:extLst>
  </p:cSld>
  <p:clrMapOvr>
    <a:masterClrMapping/>
  </p:clrMapOvr>
  <p:transition spd="med">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4"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6863"/>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7"/>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8"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9"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Content Placeholder 17"/>
          <p:cNvSpPr>
            <a:spLocks noGrp="1"/>
          </p:cNvSpPr>
          <p:nvPr>
            <p:ph sz="quarter" idx="12"/>
          </p:nvPr>
        </p:nvSpPr>
        <p:spPr>
          <a:xfrm>
            <a:off x="923925" y="508001"/>
            <a:ext cx="7421789" cy="4789488"/>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12"/>
          <p:cNvSpPr>
            <a:spLocks noGrp="1"/>
          </p:cNvSpPr>
          <p:nvPr>
            <p:ph type="sldNum" sz="quarter" idx="13"/>
          </p:nvPr>
        </p:nvSpPr>
        <p:spPr/>
        <p:txBody>
          <a:bodyPr/>
          <a:lstStyle>
            <a:lvl1pPr eaLnBrk="1" hangingPunct="1">
              <a:defRPr sz="1600">
                <a:solidFill>
                  <a:srgbClr val="A6A6A6"/>
                </a:solidFill>
              </a:defRPr>
            </a:lvl1pPr>
          </a:lstStyle>
          <a:p>
            <a:pPr>
              <a:defRPr/>
            </a:pPr>
            <a:fld id="{C3B87A78-B759-482F-BD8D-4BD8D0A19D4C}" type="slidenum">
              <a:rPr lang="en-US"/>
              <a:pPr>
                <a:defRPr/>
              </a:pPr>
              <a:t>‹#›</a:t>
            </a:fld>
            <a:endParaRPr lang="en-US"/>
          </a:p>
        </p:txBody>
      </p:sp>
      <p:sp>
        <p:nvSpPr>
          <p:cNvPr id="11" name="Footer Placeholder 4"/>
          <p:cNvSpPr>
            <a:spLocks noGrp="1"/>
          </p:cNvSpPr>
          <p:nvPr>
            <p:ph type="ftr" sz="quarter" idx="14"/>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767482618"/>
      </p:ext>
    </p:extLst>
  </p:cSld>
  <p:clrMapOvr>
    <a:masterClrMapping/>
  </p:clrMapOvr>
  <p:transition spd="med">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Rectangle 3"/>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6863"/>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7"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9"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19"/>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18" name="Content Placeholder 17"/>
          <p:cNvSpPr>
            <a:spLocks noGrp="1"/>
          </p:cNvSpPr>
          <p:nvPr>
            <p:ph sz="quarter" idx="12"/>
          </p:nvPr>
        </p:nvSpPr>
        <p:spPr>
          <a:xfrm>
            <a:off x="923925" y="1063417"/>
            <a:ext cx="7421789" cy="4234072"/>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a:xfrm>
            <a:off x="457200" y="320057"/>
            <a:ext cx="8205401" cy="1238931"/>
          </a:xfrm>
        </p:spPr>
        <p:txBody>
          <a:bodyPr anchor="t"/>
          <a:lstStyle/>
          <a:p>
            <a:r>
              <a:rPr lang="en-US"/>
              <a:t>Click to edit Master title style</a:t>
            </a:r>
          </a:p>
        </p:txBody>
      </p:sp>
      <p:sp>
        <p:nvSpPr>
          <p:cNvPr id="11" name="Slide Number Placeholder 12"/>
          <p:cNvSpPr>
            <a:spLocks noGrp="1"/>
          </p:cNvSpPr>
          <p:nvPr>
            <p:ph type="sldNum" sz="quarter" idx="13"/>
          </p:nvPr>
        </p:nvSpPr>
        <p:spPr/>
        <p:txBody>
          <a:bodyPr/>
          <a:lstStyle>
            <a:lvl1pPr eaLnBrk="1" hangingPunct="1">
              <a:defRPr sz="1600">
                <a:solidFill>
                  <a:srgbClr val="A6A6A6"/>
                </a:solidFill>
              </a:defRPr>
            </a:lvl1pPr>
          </a:lstStyle>
          <a:p>
            <a:pPr>
              <a:defRPr/>
            </a:pPr>
            <a:fld id="{EAA3D7CD-0ADD-4817-BAA5-783CD68EC44C}" type="slidenum">
              <a:rPr lang="en-US"/>
              <a:pPr>
                <a:defRPr/>
              </a:pPr>
              <a:t>‹#›</a:t>
            </a:fld>
            <a:endParaRPr lang="en-US"/>
          </a:p>
        </p:txBody>
      </p:sp>
      <p:sp>
        <p:nvSpPr>
          <p:cNvPr id="13" name="Footer Placeholder 4"/>
          <p:cNvSpPr>
            <a:spLocks noGrp="1"/>
          </p:cNvSpPr>
          <p:nvPr>
            <p:ph type="ftr" sz="quarter" idx="14"/>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2825747995"/>
      </p:ext>
    </p:extLst>
  </p:cSld>
  <p:clrMapOvr>
    <a:masterClrMapping/>
  </p:clrMapOvr>
  <p:transition spd="med">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Rectangle 4"/>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6863"/>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8"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17"/>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10"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1"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Content Placeholder 17"/>
          <p:cNvSpPr>
            <a:spLocks noGrp="1"/>
          </p:cNvSpPr>
          <p:nvPr>
            <p:ph sz="quarter" idx="12"/>
          </p:nvPr>
        </p:nvSpPr>
        <p:spPr>
          <a:xfrm>
            <a:off x="923925" y="1063417"/>
            <a:ext cx="3648075" cy="4234072"/>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a:xfrm>
            <a:off x="457200" y="320057"/>
            <a:ext cx="8205401" cy="1238931"/>
          </a:xfrm>
        </p:spPr>
        <p:txBody>
          <a:bodyPr anchor="t"/>
          <a:lstStyle/>
          <a:p>
            <a:r>
              <a:rPr lang="en-US"/>
              <a:t>Click to edit Master title style</a:t>
            </a:r>
          </a:p>
        </p:txBody>
      </p:sp>
      <p:sp>
        <p:nvSpPr>
          <p:cNvPr id="15" name="Content Placeholder 14"/>
          <p:cNvSpPr>
            <a:spLocks noGrp="1"/>
          </p:cNvSpPr>
          <p:nvPr>
            <p:ph sz="quarter" idx="15"/>
          </p:nvPr>
        </p:nvSpPr>
        <p:spPr>
          <a:xfrm>
            <a:off x="4572001" y="1063417"/>
            <a:ext cx="3657600" cy="4176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16"/>
          </p:nvPr>
        </p:nvSpPr>
        <p:spPr/>
        <p:txBody>
          <a:bodyPr/>
          <a:lstStyle>
            <a:lvl1pPr eaLnBrk="1" hangingPunct="1">
              <a:defRPr sz="1600">
                <a:solidFill>
                  <a:srgbClr val="A6A6A6"/>
                </a:solidFill>
              </a:defRPr>
            </a:lvl1pPr>
          </a:lstStyle>
          <a:p>
            <a:pPr>
              <a:defRPr/>
            </a:pPr>
            <a:fld id="{041C39C9-0B04-40B4-9C17-3E16F9606E4E}" type="slidenum">
              <a:rPr lang="en-US"/>
              <a:pPr>
                <a:defRPr/>
              </a:pPr>
              <a:t>‹#›</a:t>
            </a:fld>
            <a:endParaRPr lang="en-US"/>
          </a:p>
        </p:txBody>
      </p:sp>
      <p:sp>
        <p:nvSpPr>
          <p:cNvPr id="14" name="Footer Placeholder 4"/>
          <p:cNvSpPr>
            <a:spLocks noGrp="1"/>
          </p:cNvSpPr>
          <p:nvPr>
            <p:ph type="ftr" sz="quarter" idx="17"/>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996653475"/>
      </p:ext>
    </p:extLst>
  </p:cSld>
  <p:clrMapOvr>
    <a:masterClrMapping/>
  </p:clrMapOvr>
  <p:transition spd="med">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4" name="Rectangle 3"/>
          <p:cNvSpPr>
            <a:spLocks noChangeArrowheads="1"/>
          </p:cNvSpPr>
          <p:nvPr userDrawn="1"/>
        </p:nvSpPr>
        <p:spPr bwMode="auto">
          <a:xfrm>
            <a:off x="26988" y="9525"/>
            <a:ext cx="9053512" cy="5661025"/>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pic>
        <p:nvPicPr>
          <p:cNvPr id="5"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3688"/>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7"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8"/>
          <p:cNvSpPr txBox="1">
            <a:spLocks noChangeArrowheads="1"/>
          </p:cNvSpPr>
          <p:nvPr userDrawn="1"/>
        </p:nvSpPr>
        <p:spPr bwMode="auto">
          <a:xfrm>
            <a:off x="6583363" y="6629400"/>
            <a:ext cx="1725612"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9"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0"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50156"/>
            <a:ext cx="7772400" cy="1267271"/>
          </a:xfrm>
          <a:prstGeom prst="rect">
            <a:avLst/>
          </a:prstGeom>
        </p:spPr>
        <p:txBody>
          <a:bodyPr/>
          <a:lstStyle>
            <a:lvl1pPr algn="ctr">
              <a:defRPr spc="50">
                <a:solidFill>
                  <a:srgbClr val="FAE6D3"/>
                </a:solidFill>
              </a:defRPr>
            </a:lvl1pPr>
          </a:lstStyle>
          <a:p>
            <a:r>
              <a:rPr lang="en-US"/>
              <a:t>Click to edit Master title style</a:t>
            </a:r>
            <a:endParaRPr lang="en-US" dirty="0"/>
          </a:p>
        </p:txBody>
      </p:sp>
      <p:sp>
        <p:nvSpPr>
          <p:cNvPr id="11" name="Slide Number Placeholder 12"/>
          <p:cNvSpPr>
            <a:spLocks noGrp="1"/>
          </p:cNvSpPr>
          <p:nvPr>
            <p:ph type="sldNum" sz="quarter" idx="10"/>
          </p:nvPr>
        </p:nvSpPr>
        <p:spPr/>
        <p:txBody>
          <a:bodyPr/>
          <a:lstStyle>
            <a:lvl1pPr eaLnBrk="1" hangingPunct="1">
              <a:defRPr sz="1600">
                <a:solidFill>
                  <a:srgbClr val="A6A6A6"/>
                </a:solidFill>
              </a:defRPr>
            </a:lvl1pPr>
          </a:lstStyle>
          <a:p>
            <a:pPr>
              <a:defRPr/>
            </a:pPr>
            <a:fld id="{8C155E47-F8D3-4770-A888-BE47400EECBB}" type="slidenum">
              <a:rPr lang="en-US"/>
              <a:pPr>
                <a:defRPr/>
              </a:pPr>
              <a:t>‹#›</a:t>
            </a:fld>
            <a:endParaRPr lang="en-US"/>
          </a:p>
        </p:txBody>
      </p:sp>
      <p:sp>
        <p:nvSpPr>
          <p:cNvPr id="12"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3747251763"/>
      </p:ext>
    </p:extLst>
  </p:cSld>
  <p:clrMapOvr>
    <a:masterClrMapping/>
  </p:clrMapOvr>
  <p:transition spd="med">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txBody>
          <a:bodyPr anchor="ctr"/>
          <a:lstStyle/>
          <a:p>
            <a:pPr algn="ctr" eaLnBrk="0" hangingPunct="0">
              <a:defRPr/>
            </a:pPr>
            <a:endParaRPr lang="en-CA" sz="1800">
              <a:solidFill>
                <a:prstClr val="white"/>
              </a:solidFill>
              <a:latin typeface="Times" charset="0"/>
              <a:ea typeface="ＭＳ Ｐゴシック" pitchFamily="34" charset="-128"/>
              <a:cs typeface="Arial" pitchFamily="34"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pic>
        <p:nvPicPr>
          <p:cNvPr id="7" name="Picture 6" descr="Basadur_PPT_swoosh&amp;grayBkgd-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0"/>
            <a:ext cx="9143997" cy="1932431"/>
          </a:xfrm>
          <a:prstGeom prst="rect">
            <a:avLst/>
          </a:prstGeom>
          <a:no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pic>
      <p:sp>
        <p:nvSpPr>
          <p:cNvPr id="2" name="Title 1"/>
          <p:cNvSpPr>
            <a:spLocks noGrp="1"/>
          </p:cNvSpPr>
          <p:nvPr>
            <p:ph type="ctrTitle"/>
          </p:nvPr>
        </p:nvSpPr>
        <p:spPr>
          <a:xfrm>
            <a:off x="685800" y="3047668"/>
            <a:ext cx="7772400" cy="1350585"/>
          </a:xfrm>
          <a:prstGeom prst="rect">
            <a:avLst/>
          </a:prstGeom>
        </p:spPr>
        <p:txBody>
          <a:bodyPr/>
          <a:lstStyle>
            <a:lvl1pPr algn="ctr">
              <a:defRPr spc="50">
                <a:solidFill>
                  <a:srgbClr val="FAE6D3"/>
                </a:solidFill>
              </a:defRPr>
            </a:lvl1pPr>
          </a:lstStyle>
          <a:p>
            <a:r>
              <a:rPr lang="en-US"/>
              <a:t>Click to edit Master title style</a:t>
            </a:r>
            <a:endParaRPr lang="en-US" dirty="0"/>
          </a:p>
        </p:txBody>
      </p:sp>
      <p:sp>
        <p:nvSpPr>
          <p:cNvPr id="8"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B5B201CA-7ECE-4D65-A962-E3FD6D4DBAC9}" type="slidenum">
              <a:rPr lang="en-US"/>
              <a:pPr>
                <a:defRPr/>
              </a:pPr>
              <a:t>‹#›</a:t>
            </a:fld>
            <a:endParaRPr lang="en-US"/>
          </a:p>
        </p:txBody>
      </p:sp>
    </p:spTree>
    <p:extLst>
      <p:ext uri="{BB962C8B-B14F-4D97-AF65-F5344CB8AC3E}">
        <p14:creationId xmlns:p14="http://schemas.microsoft.com/office/powerpoint/2010/main" val="1019481222"/>
      </p:ext>
    </p:extLst>
  </p:cSld>
  <p:clrMapOvr>
    <a:masterClrMapping/>
  </p:clrMapOvr>
  <p:transition spd="med">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5" name="Rectangle 4"/>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FAE6D3"/>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FAE6D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Slide Number Placeholder 15"/>
          <p:cNvSpPr>
            <a:spLocks noGrp="1"/>
          </p:cNvSpPr>
          <p:nvPr>
            <p:ph type="sldNum" sz="quarter" idx="10"/>
          </p:nvPr>
        </p:nvSpPr>
        <p:spPr/>
        <p:txBody>
          <a:bodyPr/>
          <a:lstStyle>
            <a:lvl1pPr eaLnBrk="1" hangingPunct="1">
              <a:defRPr sz="1600"/>
            </a:lvl1pPr>
          </a:lstStyle>
          <a:p>
            <a:pPr>
              <a:defRPr/>
            </a:pPr>
            <a:fld id="{E49FEE33-B9E5-44C1-84D3-4E588441BB0E}" type="slidenum">
              <a:rPr lang="en-US"/>
              <a:pPr>
                <a:defRPr/>
              </a:pPr>
              <a:t>‹#›</a:t>
            </a:fld>
            <a:endParaRPr lang="en-US"/>
          </a:p>
        </p:txBody>
      </p:sp>
      <p:sp>
        <p:nvSpPr>
          <p:cNvPr id="9" name="Footer Placeholder 16"/>
          <p:cNvSpPr>
            <a:spLocks noGrp="1"/>
          </p:cNvSpPr>
          <p:nvPr>
            <p:ph type="ftr" sz="quarter" idx="11"/>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3321254813"/>
      </p:ext>
    </p:extLst>
  </p:cSld>
  <p:clrMapOvr>
    <a:masterClrMapping/>
  </p:clrMapOvr>
  <p:transition spd="med">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1874521"/>
            <a:ext cx="7772400" cy="4175594"/>
          </a:xfrm>
          <a:prstGeom prst="rect">
            <a:avLst/>
          </a:prstGeom>
        </p:spPr>
        <p:txBody>
          <a:bodyPr/>
          <a:lstStyle>
            <a:lvl1pPr>
              <a:spcBef>
                <a:spcPts val="0"/>
              </a:spcBef>
              <a:spcAft>
                <a:spcPts val="6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eaLnBrk="1" hangingPunct="1">
              <a:defRPr sz="1600"/>
            </a:lvl1pPr>
          </a:lstStyle>
          <a:p>
            <a:pPr>
              <a:defRPr/>
            </a:pPr>
            <a:fld id="{6AEF8903-B9B4-4A4B-A96F-6D31CC52B5FE}" type="slidenum">
              <a:rPr lang="en-US"/>
              <a:pPr>
                <a:defRPr/>
              </a:pPr>
              <a:t>‹#›</a:t>
            </a:fld>
            <a:endParaRPr lang="en-US"/>
          </a:p>
        </p:txBody>
      </p:sp>
    </p:spTree>
    <p:extLst>
      <p:ext uri="{BB962C8B-B14F-4D97-AF65-F5344CB8AC3E}">
        <p14:creationId xmlns:p14="http://schemas.microsoft.com/office/powerpoint/2010/main" val="20501975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4"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6863"/>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7"/>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8"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9"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Content Placeholder 17"/>
          <p:cNvSpPr>
            <a:spLocks noGrp="1"/>
          </p:cNvSpPr>
          <p:nvPr>
            <p:ph sz="quarter" idx="12"/>
          </p:nvPr>
        </p:nvSpPr>
        <p:spPr>
          <a:xfrm>
            <a:off x="923925" y="508001"/>
            <a:ext cx="7421789" cy="4789488"/>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12"/>
          <p:cNvSpPr>
            <a:spLocks noGrp="1"/>
          </p:cNvSpPr>
          <p:nvPr>
            <p:ph type="sldNum" sz="quarter" idx="13"/>
          </p:nvPr>
        </p:nvSpPr>
        <p:spPr/>
        <p:txBody>
          <a:bodyPr/>
          <a:lstStyle>
            <a:lvl1pPr eaLnBrk="1" hangingPunct="1">
              <a:defRPr sz="1600">
                <a:solidFill>
                  <a:srgbClr val="A6A6A6"/>
                </a:solidFill>
              </a:defRPr>
            </a:lvl1pPr>
          </a:lstStyle>
          <a:p>
            <a:pPr>
              <a:defRPr/>
            </a:pPr>
            <a:fld id="{7B370B57-9216-4C35-808E-1DCA99DD2F8B}" type="slidenum">
              <a:rPr lang="en-US"/>
              <a:pPr>
                <a:defRPr/>
              </a:pPr>
              <a:t>‹#›</a:t>
            </a:fld>
            <a:endParaRPr lang="en-US"/>
          </a:p>
        </p:txBody>
      </p:sp>
      <p:sp>
        <p:nvSpPr>
          <p:cNvPr id="11" name="Footer Placeholder 4"/>
          <p:cNvSpPr>
            <a:spLocks noGrp="1"/>
          </p:cNvSpPr>
          <p:nvPr>
            <p:ph type="ftr" sz="quarter" idx="14"/>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342394210"/>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744" y="0"/>
            <a:ext cx="8226056" cy="1197355"/>
          </a:xfrm>
          <a:prstGeom prst="rect">
            <a:avLst/>
          </a:prstGeom>
        </p:spPr>
        <p:txBody>
          <a:bodyPr>
            <a:noAutofit/>
          </a:bodyPr>
          <a:lstStyle>
            <a:lvl1pPr algn="l">
              <a:defRPr sz="3200" b="0"/>
            </a:lvl1pPr>
          </a:lstStyle>
          <a:p>
            <a:r>
              <a:rPr lang="en-US"/>
              <a:t>Click to edit Master title style</a:t>
            </a:r>
            <a:endParaRPr lang="en-US" dirty="0"/>
          </a:p>
        </p:txBody>
      </p:sp>
      <p:sp>
        <p:nvSpPr>
          <p:cNvPr id="3" name="Content Placeholder 2"/>
          <p:cNvSpPr>
            <a:spLocks noGrp="1"/>
          </p:cNvSpPr>
          <p:nvPr>
            <p:ph idx="1"/>
          </p:nvPr>
        </p:nvSpPr>
        <p:spPr>
          <a:xfrm>
            <a:off x="470342" y="1874520"/>
            <a:ext cx="5731983" cy="4206567"/>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3"/>
          </p:nvPr>
        </p:nvSpPr>
        <p:spPr>
          <a:xfrm>
            <a:off x="6294474" y="1874520"/>
            <a:ext cx="2402258" cy="4206568"/>
          </a:xfrm>
          <a:prstGeom prst="rect">
            <a:avLst/>
          </a:prstGeom>
        </p:spPr>
        <p:txBody>
          <a:bodyPr/>
          <a:lstStyle>
            <a:lvl1pPr>
              <a:defRPr>
                <a:solidFill>
                  <a:srgbClr val="2F5897"/>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788B470D-164F-490F-A296-BB4755BB42A2}" type="slidenum">
              <a:rPr lang="en-US"/>
              <a:pPr>
                <a:defRPr/>
              </a:pPr>
              <a:t>‹#›</a:t>
            </a:fld>
            <a:endParaRPr lang="en-US"/>
          </a:p>
        </p:txBody>
      </p:sp>
    </p:spTree>
    <p:extLst>
      <p:ext uri="{BB962C8B-B14F-4D97-AF65-F5344CB8AC3E}">
        <p14:creationId xmlns:p14="http://schemas.microsoft.com/office/powerpoint/2010/main" val="882852878"/>
      </p:ext>
    </p:extLst>
  </p:cSld>
  <p:clrMapOvr>
    <a:masterClrMapping/>
  </p:clrMapOvr>
  <p:transition spd="med">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3"/>
          </p:nvPr>
        </p:nvSpPr>
        <p:spPr>
          <a:xfrm>
            <a:off x="914401" y="1874521"/>
            <a:ext cx="7782076" cy="403105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6"/>
          </p:nvPr>
        </p:nvSpPr>
        <p:spPr/>
        <p:txBody>
          <a:bodyPr/>
          <a:lstStyle>
            <a:lvl1pPr eaLnBrk="1" hangingPunct="1">
              <a:defRPr sz="1600"/>
            </a:lvl1pPr>
          </a:lstStyle>
          <a:p>
            <a:pPr>
              <a:defRPr/>
            </a:pPr>
            <a:fld id="{D6EF76E1-8429-4177-830F-665AB556BAED}" type="slidenum">
              <a:rPr lang="en-US"/>
              <a:pPr>
                <a:defRPr/>
              </a:pPr>
              <a:t>‹#›</a:t>
            </a:fld>
            <a:endParaRPr lang="en-US"/>
          </a:p>
        </p:txBody>
      </p:sp>
    </p:spTree>
    <p:extLst>
      <p:ext uri="{BB962C8B-B14F-4D97-AF65-F5344CB8AC3E}">
        <p14:creationId xmlns:p14="http://schemas.microsoft.com/office/powerpoint/2010/main" val="2711223886"/>
      </p:ext>
    </p:extLst>
  </p:cSld>
  <p:clrMapOvr>
    <a:masterClrMapping/>
  </p:clrMapOvr>
  <p:transition spd="med">
    <p:fad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4" name="Picture 12"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t="25027"/>
          <a:stretch>
            <a:fillRect/>
          </a:stretch>
        </p:blipFill>
        <p:spPr bwMode="auto">
          <a:xfrm>
            <a:off x="0" y="4763"/>
            <a:ext cx="9097963" cy="196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ontent Placeholder 7"/>
          <p:cNvSpPr>
            <a:spLocks noGrp="1"/>
          </p:cNvSpPr>
          <p:nvPr>
            <p:ph sz="quarter" idx="13"/>
          </p:nvPr>
        </p:nvSpPr>
        <p:spPr>
          <a:xfrm>
            <a:off x="914401" y="1874521"/>
            <a:ext cx="7782076" cy="403105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lvl1pPr>
              <a:defRPr>
                <a:solidFill>
                  <a:srgbClr val="F2F2F2"/>
                </a:solidFill>
              </a:defRPr>
            </a:lvl1pPr>
          </a:lstStyle>
          <a:p>
            <a:r>
              <a:rPr lang="en-US"/>
              <a:t>Click to edit Master title style</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9" name="Slide Number Placeholder 5"/>
          <p:cNvSpPr>
            <a:spLocks noGrp="1"/>
          </p:cNvSpPr>
          <p:nvPr>
            <p:ph type="sldNum" sz="quarter" idx="16"/>
          </p:nvPr>
        </p:nvSpPr>
        <p:spPr/>
        <p:txBody>
          <a:bodyPr/>
          <a:lstStyle>
            <a:lvl1pPr eaLnBrk="1" hangingPunct="1">
              <a:defRPr sz="1600"/>
            </a:lvl1pPr>
          </a:lstStyle>
          <a:p>
            <a:pPr>
              <a:defRPr/>
            </a:pPr>
            <a:fld id="{CB518722-E51F-4526-BB68-DD66A84D26E6}" type="slidenum">
              <a:rPr lang="en-US"/>
              <a:pPr>
                <a:defRPr/>
              </a:pPr>
              <a:t>‹#›</a:t>
            </a:fld>
            <a:endParaRPr lang="en-US"/>
          </a:p>
        </p:txBody>
      </p:sp>
    </p:spTree>
    <p:extLst>
      <p:ext uri="{BB962C8B-B14F-4D97-AF65-F5344CB8AC3E}">
        <p14:creationId xmlns:p14="http://schemas.microsoft.com/office/powerpoint/2010/main" val="2836023572"/>
      </p:ext>
    </p:extLst>
  </p:cSld>
  <p:clrMapOvr>
    <a:masterClrMapping/>
  </p:clrMapOvr>
  <p:transition spd="med">
    <p:fad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874520"/>
            <a:ext cx="7287683" cy="2392680"/>
          </a:xfrm>
          <a:prstGeom prst="rect">
            <a:avLst/>
          </a:prstGeom>
        </p:spPr>
        <p:txBody>
          <a:bodyPr/>
          <a:lstStyle>
            <a:lvl1pPr>
              <a:spcBef>
                <a:spcPts val="0"/>
              </a:spcBef>
              <a:spcAft>
                <a:spcPts val="6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p:txBody>
          <a:bodyPr/>
          <a:lstStyle/>
          <a:p>
            <a:r>
              <a:rPr lang="en-US"/>
              <a:t>Click to edit Master title style</a:t>
            </a:r>
          </a:p>
        </p:txBody>
      </p:sp>
      <p:sp>
        <p:nvSpPr>
          <p:cNvPr id="9" name="Content Placeholder 2"/>
          <p:cNvSpPr>
            <a:spLocks noGrp="1"/>
          </p:cNvSpPr>
          <p:nvPr>
            <p:ph idx="13"/>
          </p:nvPr>
        </p:nvSpPr>
        <p:spPr>
          <a:xfrm>
            <a:off x="914400" y="4233014"/>
            <a:ext cx="7287683" cy="1983937"/>
          </a:xfrm>
          <a:prstGeom prst="rect">
            <a:avLst/>
          </a:prstGeom>
        </p:spPr>
        <p:txBody>
          <a:bodyPr/>
          <a:lstStyle>
            <a:lvl1pPr>
              <a:spcBef>
                <a:spcPts val="0"/>
              </a:spcBef>
              <a:spcAft>
                <a:spcPts val="6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350FCF8D-07B4-47DE-BD8F-A3AA2751D5BF}" type="slidenum">
              <a:rPr lang="en-US"/>
              <a:pPr>
                <a:defRPr/>
              </a:pPr>
              <a:t>‹#›</a:t>
            </a:fld>
            <a:endParaRPr lang="en-US"/>
          </a:p>
        </p:txBody>
      </p:sp>
    </p:spTree>
    <p:extLst>
      <p:ext uri="{BB962C8B-B14F-4D97-AF65-F5344CB8AC3E}">
        <p14:creationId xmlns:p14="http://schemas.microsoft.com/office/powerpoint/2010/main" val="576991541"/>
      </p:ext>
    </p:extLst>
  </p:cSld>
  <p:clrMapOvr>
    <a:masterClrMapping/>
  </p:clrMapOvr>
  <p:transition spd="med">
    <p:fad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5068888"/>
          </a:xfrm>
          <a:prstGeom prst="rect">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4" name="Rectangle 3"/>
          <p:cNvSpPr>
            <a:spLocks noChangeArrowheads="1"/>
          </p:cNvSpPr>
          <p:nvPr userDrawn="1"/>
        </p:nvSpPr>
        <p:spPr bwMode="auto">
          <a:xfrm>
            <a:off x="0" y="5068888"/>
            <a:ext cx="9144000" cy="1789112"/>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5" name="Rectangle 4"/>
          <p:cNvSpPr/>
          <p:nvPr userDrawn="1"/>
        </p:nvSpPr>
        <p:spPr>
          <a:xfrm>
            <a:off x="67235" y="640087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550" y="6384925"/>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0"/>
            <a:ext cx="7772400" cy="1216152"/>
          </a:xfrm>
          <a:prstGeom prst="rect">
            <a:avLst/>
          </a:prstGeom>
        </p:spPr>
        <p:txBody>
          <a:bodyPr/>
          <a:lstStyle>
            <a:lvl1pPr algn="l">
              <a:defRPr sz="3200" b="0" cap="none">
                <a:solidFill>
                  <a:srgbClr val="FF6600"/>
                </a:solidFill>
                <a:latin typeface="+mj-lt"/>
              </a:defRPr>
            </a:lvl1pPr>
          </a:lstStyle>
          <a:p>
            <a:r>
              <a:rPr lang="en-US"/>
              <a:t>Click to edit Master title style</a:t>
            </a:r>
            <a:endParaRPr lang="en-US" dirty="0"/>
          </a:p>
        </p:txBody>
      </p:sp>
      <p:sp>
        <p:nvSpPr>
          <p:cNvPr id="7" name="Slide Number Placeholder 14"/>
          <p:cNvSpPr>
            <a:spLocks noGrp="1"/>
          </p:cNvSpPr>
          <p:nvPr>
            <p:ph type="sldNum" sz="quarter" idx="10"/>
          </p:nvPr>
        </p:nvSpPr>
        <p:spPr/>
        <p:txBody>
          <a:bodyPr/>
          <a:lstStyle>
            <a:lvl1pPr eaLnBrk="1" hangingPunct="1">
              <a:defRPr sz="1600">
                <a:solidFill>
                  <a:srgbClr val="BFBFBF"/>
                </a:solidFill>
              </a:defRPr>
            </a:lvl1pPr>
          </a:lstStyle>
          <a:p>
            <a:pPr>
              <a:defRPr/>
            </a:pPr>
            <a:fld id="{AAD47D84-2B8A-4DF6-A63F-F95FEF82A8FA}" type="slidenum">
              <a:rPr lang="en-US"/>
              <a:pPr>
                <a:defRPr/>
              </a:pPr>
              <a:t>‹#›</a:t>
            </a:fld>
            <a:endParaRPr lang="en-US"/>
          </a:p>
        </p:txBody>
      </p:sp>
      <p:sp>
        <p:nvSpPr>
          <p:cNvPr id="8" name="Footer Placeholder 15"/>
          <p:cNvSpPr>
            <a:spLocks noGrp="1"/>
          </p:cNvSpPr>
          <p:nvPr>
            <p:ph type="ftr" sz="quarter" idx="11"/>
          </p:nvPr>
        </p:nvSpPr>
        <p:spPr/>
        <p:txBody>
          <a:bodyPr/>
          <a:lstStyle>
            <a:lvl1pPr algn="l" eaLnBrk="1" hangingPunct="1">
              <a:defRPr>
                <a:solidFill>
                  <a:srgbClr val="BFBFBF"/>
                </a:solidFill>
              </a:defRPr>
            </a:lvl1pPr>
          </a:lstStyle>
          <a:p>
            <a:pPr>
              <a:defRPr/>
            </a:pPr>
            <a:r>
              <a:rPr lang="en-US"/>
              <a:t>SECTION OR PRESENTATION TITLE</a:t>
            </a:r>
          </a:p>
        </p:txBody>
      </p:sp>
    </p:spTree>
    <p:extLst>
      <p:ext uri="{BB962C8B-B14F-4D97-AF65-F5344CB8AC3E}">
        <p14:creationId xmlns:p14="http://schemas.microsoft.com/office/powerpoint/2010/main" val="3684232784"/>
      </p:ext>
    </p:extLst>
  </p:cSld>
  <p:clrMapOvr>
    <a:masterClrMapping/>
  </p:clrMapOvr>
  <p:transition spd="med">
    <p:fad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5068888"/>
          </a:xfrm>
          <a:prstGeom prst="rect">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pic>
        <p:nvPicPr>
          <p:cNvPr id="4" name="Picture 13" descr="Basadur_PPT_swoosh-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802188"/>
            <a:ext cx="9144000" cy="205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67235" y="640087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550" y="6384925"/>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824534" y="5375506"/>
            <a:ext cx="7772400" cy="941832"/>
          </a:xfrm>
          <a:prstGeom prst="rect">
            <a:avLst/>
          </a:prstGeom>
        </p:spPr>
        <p:txBody>
          <a:bodyPr/>
          <a:lstStyle>
            <a:lvl1pPr algn="l">
              <a:defRPr sz="3200" b="0" cap="none">
                <a:solidFill>
                  <a:schemeClr val="bg1">
                    <a:lumMod val="85000"/>
                  </a:schemeClr>
                </a:solidFill>
                <a:latin typeface="+mj-lt"/>
              </a:defRPr>
            </a:lvl1pPr>
          </a:lstStyle>
          <a:p>
            <a:r>
              <a:rPr lang="en-US"/>
              <a:t>Click to edit Master title style</a:t>
            </a:r>
            <a:endParaRPr lang="en-US" dirty="0"/>
          </a:p>
        </p:txBody>
      </p:sp>
      <p:sp>
        <p:nvSpPr>
          <p:cNvPr id="7" name="Slide Number Placeholder 14"/>
          <p:cNvSpPr>
            <a:spLocks noGrp="1"/>
          </p:cNvSpPr>
          <p:nvPr>
            <p:ph type="sldNum" sz="quarter" idx="10"/>
          </p:nvPr>
        </p:nvSpPr>
        <p:spPr/>
        <p:txBody>
          <a:bodyPr/>
          <a:lstStyle>
            <a:lvl1pPr eaLnBrk="1" hangingPunct="1">
              <a:defRPr sz="1600">
                <a:solidFill>
                  <a:srgbClr val="BFBFBF"/>
                </a:solidFill>
              </a:defRPr>
            </a:lvl1pPr>
          </a:lstStyle>
          <a:p>
            <a:pPr>
              <a:defRPr/>
            </a:pPr>
            <a:fld id="{C0A58FF7-D3AC-4FDA-8B56-DB400F836D57}" type="slidenum">
              <a:rPr lang="en-US"/>
              <a:pPr>
                <a:defRPr/>
              </a:pPr>
              <a:t>‹#›</a:t>
            </a:fld>
            <a:endParaRPr lang="en-US"/>
          </a:p>
        </p:txBody>
      </p:sp>
      <p:sp>
        <p:nvSpPr>
          <p:cNvPr id="8" name="Footer Placeholder 15"/>
          <p:cNvSpPr>
            <a:spLocks noGrp="1"/>
          </p:cNvSpPr>
          <p:nvPr>
            <p:ph type="ftr" sz="quarter" idx="11"/>
          </p:nvPr>
        </p:nvSpPr>
        <p:spPr/>
        <p:txBody>
          <a:bodyPr/>
          <a:lstStyle>
            <a:lvl1pPr algn="l" eaLnBrk="1" hangingPunct="1">
              <a:defRPr>
                <a:solidFill>
                  <a:srgbClr val="BFBFBF"/>
                </a:solidFill>
              </a:defRPr>
            </a:lvl1pPr>
          </a:lstStyle>
          <a:p>
            <a:pPr>
              <a:defRPr/>
            </a:pPr>
            <a:r>
              <a:rPr lang="en-US"/>
              <a:t>SECTION OR PRESENTATION TITLE</a:t>
            </a:r>
          </a:p>
        </p:txBody>
      </p:sp>
    </p:spTree>
    <p:extLst>
      <p:ext uri="{BB962C8B-B14F-4D97-AF65-F5344CB8AC3E}">
        <p14:creationId xmlns:p14="http://schemas.microsoft.com/office/powerpoint/2010/main" val="551743405"/>
      </p:ext>
    </p:extLst>
  </p:cSld>
  <p:clrMapOvr>
    <a:masterClrMapping/>
  </p:clrMapOvr>
  <p:transition spd="med">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874520"/>
            <a:ext cx="4038600" cy="4020727"/>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p:txBody>
          <a:bodyPr/>
          <a:lstStyle/>
          <a:p>
            <a:r>
              <a:rPr lang="en-US"/>
              <a:t>Click to edit Master title style</a:t>
            </a:r>
          </a:p>
        </p:txBody>
      </p:sp>
      <p:sp>
        <p:nvSpPr>
          <p:cNvPr id="8" name="Content Placeholder 3"/>
          <p:cNvSpPr>
            <a:spLocks noGrp="1"/>
          </p:cNvSpPr>
          <p:nvPr>
            <p:ph sz="half" idx="13"/>
          </p:nvPr>
        </p:nvSpPr>
        <p:spPr>
          <a:xfrm>
            <a:off x="457200" y="1874520"/>
            <a:ext cx="4038600" cy="4020727"/>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CE8825B2-9207-44ED-8768-31F63713BE1B}" type="slidenum">
              <a:rPr lang="en-US"/>
              <a:pPr>
                <a:defRPr/>
              </a:pPr>
              <a:t>‹#›</a:t>
            </a:fld>
            <a:endParaRPr lang="en-US"/>
          </a:p>
        </p:txBody>
      </p:sp>
    </p:spTree>
    <p:extLst>
      <p:ext uri="{BB962C8B-B14F-4D97-AF65-F5344CB8AC3E}">
        <p14:creationId xmlns:p14="http://schemas.microsoft.com/office/powerpoint/2010/main" val="764027620"/>
      </p:ext>
    </p:extLst>
  </p:cSld>
  <p:clrMapOvr>
    <a:masterClrMapping/>
  </p:clrMapOvr>
  <p:transition spd="med">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9164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69164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53969"/>
            <a:ext cx="4041775" cy="377219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1" name="Content Placeholder 5"/>
          <p:cNvSpPr>
            <a:spLocks noGrp="1"/>
          </p:cNvSpPr>
          <p:nvPr>
            <p:ph sz="quarter" idx="17"/>
          </p:nvPr>
        </p:nvSpPr>
        <p:spPr>
          <a:xfrm>
            <a:off x="444954" y="2353969"/>
            <a:ext cx="4041775" cy="377219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8"/>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8" name="Footer Placeholder 4"/>
          <p:cNvSpPr>
            <a:spLocks noGrp="1"/>
          </p:cNvSpPr>
          <p:nvPr>
            <p:ph type="ftr" sz="quarter" idx="19"/>
          </p:nvPr>
        </p:nvSpPr>
        <p:spPr/>
        <p:txBody>
          <a:bodyPr/>
          <a:lstStyle>
            <a:lvl1pPr algn="l" eaLnBrk="1" hangingPunct="1">
              <a:defRPr/>
            </a:lvl1pPr>
          </a:lstStyle>
          <a:p>
            <a:pPr>
              <a:defRPr/>
            </a:pPr>
            <a:r>
              <a:rPr lang="en-US"/>
              <a:t>SECTION OR PRESENTATION TITLE</a:t>
            </a:r>
          </a:p>
        </p:txBody>
      </p:sp>
      <p:sp>
        <p:nvSpPr>
          <p:cNvPr id="9" name="Slide Number Placeholder 5"/>
          <p:cNvSpPr>
            <a:spLocks noGrp="1"/>
          </p:cNvSpPr>
          <p:nvPr>
            <p:ph type="sldNum" sz="quarter" idx="20"/>
          </p:nvPr>
        </p:nvSpPr>
        <p:spPr/>
        <p:txBody>
          <a:bodyPr/>
          <a:lstStyle>
            <a:lvl1pPr eaLnBrk="1" hangingPunct="1">
              <a:defRPr sz="1600"/>
            </a:lvl1pPr>
          </a:lstStyle>
          <a:p>
            <a:pPr>
              <a:defRPr/>
            </a:pPr>
            <a:fld id="{B35EDEA4-A167-46EF-8A99-978ACCD85EC9}" type="slidenum">
              <a:rPr lang="en-US"/>
              <a:pPr>
                <a:defRPr/>
              </a:pPr>
              <a:t>‹#›</a:t>
            </a:fld>
            <a:endParaRPr lang="en-US"/>
          </a:p>
        </p:txBody>
      </p:sp>
    </p:spTree>
    <p:extLst>
      <p:ext uri="{BB962C8B-B14F-4D97-AF65-F5344CB8AC3E}">
        <p14:creationId xmlns:p14="http://schemas.microsoft.com/office/powerpoint/2010/main" val="3406016479"/>
      </p:ext>
    </p:extLst>
  </p:cSld>
  <p:clrMapOvr>
    <a:masterClrMapping/>
  </p:clrMapOvr>
  <p:transition spd="med">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4"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5" name="Slide Number Placeholder 5"/>
          <p:cNvSpPr>
            <a:spLocks noGrp="1"/>
          </p:cNvSpPr>
          <p:nvPr>
            <p:ph type="sldNum" sz="quarter" idx="12"/>
          </p:nvPr>
        </p:nvSpPr>
        <p:spPr/>
        <p:txBody>
          <a:bodyPr/>
          <a:lstStyle>
            <a:lvl1pPr eaLnBrk="1" hangingPunct="1">
              <a:defRPr sz="1600"/>
            </a:lvl1pPr>
          </a:lstStyle>
          <a:p>
            <a:pPr>
              <a:defRPr/>
            </a:pPr>
            <a:fld id="{E07E8122-2151-462B-9B68-12F50360ED82}" type="slidenum">
              <a:rPr lang="en-US"/>
              <a:pPr>
                <a:defRPr/>
              </a:pPr>
              <a:t>‹#›</a:t>
            </a:fld>
            <a:endParaRPr lang="en-US"/>
          </a:p>
        </p:txBody>
      </p:sp>
    </p:spTree>
    <p:extLst>
      <p:ext uri="{BB962C8B-B14F-4D97-AF65-F5344CB8AC3E}">
        <p14:creationId xmlns:p14="http://schemas.microsoft.com/office/powerpoint/2010/main" val="3509408725"/>
      </p:ext>
    </p:extLst>
  </p:cSld>
  <p:clrMapOvr>
    <a:masterClrMapping/>
  </p:clrMapOvr>
  <p:transition spd="med">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4" name="Picture 15" descr="Basadur_logo-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16550" y="5387975"/>
            <a:ext cx="1778000" cy="84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15"/>
          <p:cNvSpPr txBox="1">
            <a:spLocks noChangeArrowheads="1"/>
          </p:cNvSpPr>
          <p:nvPr userDrawn="1"/>
        </p:nvSpPr>
        <p:spPr bwMode="auto">
          <a:xfrm>
            <a:off x="7418388" y="6621463"/>
            <a:ext cx="1725612"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9" name="Title 8"/>
          <p:cNvSpPr>
            <a:spLocks noGrp="1"/>
          </p:cNvSpPr>
          <p:nvPr>
            <p:ph type="title"/>
          </p:nvPr>
        </p:nvSpPr>
        <p:spPr>
          <a:xfrm>
            <a:off x="5304428" y="1451372"/>
            <a:ext cx="3415327" cy="1846231"/>
          </a:xfrm>
          <a:prstGeom prst="rect">
            <a:avLst/>
          </a:prstGeom>
        </p:spPr>
        <p:txBody>
          <a:bodyPr anchor="t">
            <a:normAutofit/>
          </a:bodyPr>
          <a:lstStyle>
            <a:lvl1pPr algn="l">
              <a:defRPr kumimoji="0" lang="en-US" sz="3600" b="0" i="0" u="none" strike="noStrike" kern="1200" cap="none" spc="0" normalizeH="0" baseline="0" noProof="0" dirty="0" smtClean="0">
                <a:ln>
                  <a:noFill/>
                </a:ln>
                <a:solidFill>
                  <a:srgbClr val="FF6600"/>
                </a:solidFill>
                <a:effectLst/>
                <a:uLnTx/>
                <a:uFillTx/>
                <a:latin typeface="Georgia"/>
                <a:ea typeface="+mj-ea"/>
                <a:cs typeface="Georgia"/>
              </a:defRPr>
            </a:lvl1pPr>
          </a:lstStyle>
          <a:p>
            <a:r>
              <a:rPr lang="en-US"/>
              <a:t>Click to edit Master title style</a:t>
            </a:r>
          </a:p>
        </p:txBody>
      </p:sp>
      <p:sp>
        <p:nvSpPr>
          <p:cNvPr id="6"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7" name="Footer Placeholder 2"/>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8" name="Slide Number Placeholder 3"/>
          <p:cNvSpPr>
            <a:spLocks noGrp="1"/>
          </p:cNvSpPr>
          <p:nvPr>
            <p:ph type="sldNum" sz="quarter" idx="12"/>
          </p:nvPr>
        </p:nvSpPr>
        <p:spPr/>
        <p:txBody>
          <a:bodyPr/>
          <a:lstStyle>
            <a:lvl1pPr eaLnBrk="1" hangingPunct="1">
              <a:defRPr sz="1600"/>
            </a:lvl1pPr>
          </a:lstStyle>
          <a:p>
            <a:pPr>
              <a:defRPr/>
            </a:pPr>
            <a:fld id="{41BD4A98-9994-4B1B-B04A-A85E455BD096}" type="slidenum">
              <a:rPr lang="en-US"/>
              <a:pPr>
                <a:defRPr/>
              </a:pPr>
              <a:t>‹#›</a:t>
            </a:fld>
            <a:endParaRPr lang="en-US"/>
          </a:p>
        </p:txBody>
      </p:sp>
    </p:spTree>
    <p:extLst>
      <p:ext uri="{BB962C8B-B14F-4D97-AF65-F5344CB8AC3E}">
        <p14:creationId xmlns:p14="http://schemas.microsoft.com/office/powerpoint/2010/main" val="3475910208"/>
      </p:ext>
    </p:extLst>
  </p:cSld>
  <p:clrMapOvr>
    <a:masterClrMapping/>
  </p:clrMapOvr>
  <p:transition spd="med">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2" name="Rectangle 1"/>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3"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4" name="Footer Placeholder 2"/>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5" name="Slide Number Placeholder 3"/>
          <p:cNvSpPr>
            <a:spLocks noGrp="1"/>
          </p:cNvSpPr>
          <p:nvPr>
            <p:ph type="sldNum" sz="quarter" idx="12"/>
          </p:nvPr>
        </p:nvSpPr>
        <p:spPr/>
        <p:txBody>
          <a:bodyPr/>
          <a:lstStyle>
            <a:lvl1pPr eaLnBrk="1" hangingPunct="1">
              <a:defRPr sz="1600"/>
            </a:lvl1pPr>
          </a:lstStyle>
          <a:p>
            <a:pPr>
              <a:defRPr/>
            </a:pPr>
            <a:fld id="{0EE29ECF-D5C4-4D7F-97DE-1EF19D5E31DB}" type="slidenum">
              <a:rPr lang="en-US"/>
              <a:pPr>
                <a:defRPr/>
              </a:pPr>
              <a:t>‹#›</a:t>
            </a:fld>
            <a:endParaRPr lang="en-US"/>
          </a:p>
        </p:txBody>
      </p:sp>
    </p:spTree>
    <p:extLst>
      <p:ext uri="{BB962C8B-B14F-4D97-AF65-F5344CB8AC3E}">
        <p14:creationId xmlns:p14="http://schemas.microsoft.com/office/powerpoint/2010/main" val="901744715"/>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75050" y="273050"/>
            <a:ext cx="5111750" cy="1162050"/>
          </a:xfrm>
          <a:prstGeom prst="rect">
            <a:avLst/>
          </a:prstGeom>
        </p:spPr>
        <p:txBody>
          <a:bodyPr>
            <a:noAutofit/>
          </a:bodyPr>
          <a:lstStyle>
            <a:lvl1pPr algn="l">
              <a:defRPr sz="3200" b="0"/>
            </a:lvl1pPr>
          </a:lstStyle>
          <a:p>
            <a:r>
              <a:rPr lang="en-US"/>
              <a:t>Click to edit Master title style</a:t>
            </a:r>
            <a:endParaRPr lang="en-US" dirty="0"/>
          </a:p>
        </p:txBody>
      </p:sp>
      <p:sp>
        <p:nvSpPr>
          <p:cNvPr id="3" name="Content Placeholder 2"/>
          <p:cNvSpPr>
            <a:spLocks noGrp="1"/>
          </p:cNvSpPr>
          <p:nvPr>
            <p:ph idx="1"/>
          </p:nvPr>
        </p:nvSpPr>
        <p:spPr>
          <a:xfrm>
            <a:off x="3575050" y="1874521"/>
            <a:ext cx="5111750" cy="4082674"/>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3"/>
          </p:nvPr>
        </p:nvSpPr>
        <p:spPr>
          <a:xfrm>
            <a:off x="457200" y="1874520"/>
            <a:ext cx="3008313" cy="408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5A16BF15-81B8-4FFD-BF8C-44478093113A}" type="slidenum">
              <a:rPr lang="en-US"/>
              <a:pPr>
                <a:defRPr/>
              </a:pPr>
              <a:t>‹#›</a:t>
            </a:fld>
            <a:endParaRPr lang="en-US"/>
          </a:p>
        </p:txBody>
      </p:sp>
    </p:spTree>
    <p:extLst>
      <p:ext uri="{BB962C8B-B14F-4D97-AF65-F5344CB8AC3E}">
        <p14:creationId xmlns:p14="http://schemas.microsoft.com/office/powerpoint/2010/main" val="2119834881"/>
      </p:ext>
    </p:extLst>
  </p:cSld>
  <p:clrMapOvr>
    <a:masterClrMapping/>
  </p:clrMapOvr>
  <p:transition spd="med">
    <p:fad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4_Blank">
    <p:spTree>
      <p:nvGrpSpPr>
        <p:cNvPr id="1" name=""/>
        <p:cNvGrpSpPr/>
        <p:nvPr/>
      </p:nvGrpSpPr>
      <p:grpSpPr>
        <a:xfrm>
          <a:off x="0" y="0"/>
          <a:ext cx="0" cy="0"/>
          <a:chOff x="0" y="0"/>
          <a:chExt cx="0" cy="0"/>
        </a:xfrm>
      </p:grpSpPr>
      <p:sp>
        <p:nvSpPr>
          <p:cNvPr id="2" name="Rectangle 1"/>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3" name="TextBox 2"/>
          <p:cNvSpPr txBox="1">
            <a:spLocks noChangeArrowheads="1"/>
          </p:cNvSpPr>
          <p:nvPr userDrawn="1"/>
        </p:nvSpPr>
        <p:spPr bwMode="auto">
          <a:xfrm>
            <a:off x="7418388" y="6621463"/>
            <a:ext cx="1725612"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4"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2"/>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3"/>
          <p:cNvSpPr>
            <a:spLocks noGrp="1"/>
          </p:cNvSpPr>
          <p:nvPr>
            <p:ph type="sldNum" sz="quarter" idx="12"/>
          </p:nvPr>
        </p:nvSpPr>
        <p:spPr/>
        <p:txBody>
          <a:bodyPr/>
          <a:lstStyle>
            <a:lvl1pPr eaLnBrk="1" hangingPunct="1">
              <a:defRPr sz="1600"/>
            </a:lvl1pPr>
          </a:lstStyle>
          <a:p>
            <a:pPr>
              <a:defRPr/>
            </a:pPr>
            <a:fld id="{FA254D93-4171-4CF1-A4EC-E42347ECA8E1}" type="slidenum">
              <a:rPr lang="en-US"/>
              <a:pPr>
                <a:defRPr/>
              </a:pPr>
              <a:t>‹#›</a:t>
            </a:fld>
            <a:endParaRPr lang="en-US"/>
          </a:p>
        </p:txBody>
      </p:sp>
    </p:spTree>
    <p:extLst>
      <p:ext uri="{BB962C8B-B14F-4D97-AF65-F5344CB8AC3E}">
        <p14:creationId xmlns:p14="http://schemas.microsoft.com/office/powerpoint/2010/main" val="623416278"/>
      </p:ext>
    </p:extLst>
  </p:cSld>
  <p:clrMapOvr>
    <a:masterClrMapping/>
  </p:clrMapOvr>
  <p:transition spd="med">
    <p:fade/>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744" y="0"/>
            <a:ext cx="8226056" cy="1197355"/>
          </a:xfrm>
          <a:prstGeom prst="rect">
            <a:avLst/>
          </a:prstGeom>
        </p:spPr>
        <p:txBody>
          <a:bodyPr>
            <a:noAutofit/>
          </a:bodyPr>
          <a:lstStyle>
            <a:lvl1pPr algn="l">
              <a:defRPr sz="3200" b="0"/>
            </a:lvl1pPr>
          </a:lstStyle>
          <a:p>
            <a:r>
              <a:rPr lang="en-US"/>
              <a:t>Click to edit Master title style</a:t>
            </a:r>
            <a:endParaRPr lang="en-US" dirty="0"/>
          </a:p>
        </p:txBody>
      </p:sp>
      <p:sp>
        <p:nvSpPr>
          <p:cNvPr id="3" name="Content Placeholder 2"/>
          <p:cNvSpPr>
            <a:spLocks noGrp="1"/>
          </p:cNvSpPr>
          <p:nvPr>
            <p:ph idx="1"/>
          </p:nvPr>
        </p:nvSpPr>
        <p:spPr>
          <a:xfrm>
            <a:off x="470342" y="1874520"/>
            <a:ext cx="5731983" cy="4206567"/>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3"/>
          </p:nvPr>
        </p:nvSpPr>
        <p:spPr>
          <a:xfrm>
            <a:off x="6294474" y="1874520"/>
            <a:ext cx="2402258" cy="4206568"/>
          </a:xfrm>
          <a:prstGeom prst="rect">
            <a:avLst/>
          </a:prstGeom>
        </p:spPr>
        <p:txBody>
          <a:bodyPr/>
          <a:lstStyle>
            <a:lvl1pPr>
              <a:defRPr>
                <a:solidFill>
                  <a:srgbClr val="2F5897"/>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B58BC8F7-E1F0-412F-A945-4024570BC77D}" type="slidenum">
              <a:rPr lang="en-US"/>
              <a:pPr>
                <a:defRPr/>
              </a:pPr>
              <a:t>‹#›</a:t>
            </a:fld>
            <a:endParaRPr lang="en-US"/>
          </a:p>
        </p:txBody>
      </p:sp>
    </p:spTree>
    <p:extLst>
      <p:ext uri="{BB962C8B-B14F-4D97-AF65-F5344CB8AC3E}">
        <p14:creationId xmlns:p14="http://schemas.microsoft.com/office/powerpoint/2010/main" val="269673113"/>
      </p:ext>
    </p:extLst>
  </p:cSld>
  <p:clrMapOvr>
    <a:masterClrMapping/>
  </p:clrMapOvr>
  <p:transition spd="med">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75050" y="273050"/>
            <a:ext cx="5111750" cy="1162050"/>
          </a:xfrm>
          <a:prstGeom prst="rect">
            <a:avLst/>
          </a:prstGeom>
        </p:spPr>
        <p:txBody>
          <a:bodyPr>
            <a:noAutofit/>
          </a:bodyPr>
          <a:lstStyle>
            <a:lvl1pPr algn="l">
              <a:defRPr sz="3200" b="0"/>
            </a:lvl1pPr>
          </a:lstStyle>
          <a:p>
            <a:r>
              <a:rPr lang="en-US"/>
              <a:t>Click to edit Master title style</a:t>
            </a:r>
            <a:endParaRPr lang="en-US" dirty="0"/>
          </a:p>
        </p:txBody>
      </p:sp>
      <p:sp>
        <p:nvSpPr>
          <p:cNvPr id="3" name="Content Placeholder 2"/>
          <p:cNvSpPr>
            <a:spLocks noGrp="1"/>
          </p:cNvSpPr>
          <p:nvPr>
            <p:ph idx="1"/>
          </p:nvPr>
        </p:nvSpPr>
        <p:spPr>
          <a:xfrm>
            <a:off x="3575050" y="1874521"/>
            <a:ext cx="5111750" cy="4082674"/>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3"/>
          </p:nvPr>
        </p:nvSpPr>
        <p:spPr>
          <a:xfrm>
            <a:off x="457200" y="1874520"/>
            <a:ext cx="3008313" cy="408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A920EA6C-2896-4852-8062-92B362B45822}" type="slidenum">
              <a:rPr lang="en-US"/>
              <a:pPr>
                <a:defRPr/>
              </a:pPr>
              <a:t>‹#›</a:t>
            </a:fld>
            <a:endParaRPr lang="en-US"/>
          </a:p>
        </p:txBody>
      </p:sp>
    </p:spTree>
    <p:extLst>
      <p:ext uri="{BB962C8B-B14F-4D97-AF65-F5344CB8AC3E}">
        <p14:creationId xmlns:p14="http://schemas.microsoft.com/office/powerpoint/2010/main" val="2772939654"/>
      </p:ext>
    </p:extLst>
  </p:cSld>
  <p:clrMapOvr>
    <a:masterClrMapping/>
  </p:clrMapOvr>
  <p:transition spd="med">
    <p:fad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2"/>
          </p:nvPr>
        </p:nvSpPr>
        <p:spPr/>
        <p:txBody>
          <a:bodyPr/>
          <a:lstStyle>
            <a:lvl1pPr eaLnBrk="1" hangingPunct="1">
              <a:defRPr sz="1600"/>
            </a:lvl1pPr>
          </a:lstStyle>
          <a:p>
            <a:pPr>
              <a:defRPr/>
            </a:pPr>
            <a:fld id="{1E271A6A-9448-4D19-8A47-E686053FF590}" type="slidenum">
              <a:rPr lang="en-US"/>
              <a:pPr>
                <a:defRPr/>
              </a:pPr>
              <a:t>‹#›</a:t>
            </a:fld>
            <a:endParaRPr lang="en-US"/>
          </a:p>
        </p:txBody>
      </p:sp>
    </p:spTree>
    <p:extLst>
      <p:ext uri="{BB962C8B-B14F-4D97-AF65-F5344CB8AC3E}">
        <p14:creationId xmlns:p14="http://schemas.microsoft.com/office/powerpoint/2010/main" val="957946106"/>
      </p:ext>
    </p:extLst>
  </p:cSld>
  <p:clrMapOvr>
    <a:masterClrMapping/>
  </p:clrMapOvr>
  <p:transition spd="med">
    <p:fade/>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2"/>
          </p:nvPr>
        </p:nvSpPr>
        <p:spPr/>
        <p:txBody>
          <a:bodyPr/>
          <a:lstStyle>
            <a:lvl1pPr eaLnBrk="1" hangingPunct="1">
              <a:defRPr sz="1600"/>
            </a:lvl1pPr>
          </a:lstStyle>
          <a:p>
            <a:pPr>
              <a:defRPr/>
            </a:pPr>
            <a:fld id="{56DA9346-7990-4C4F-8C38-C6FF68E9BB2A}" type="slidenum">
              <a:rPr lang="en-US"/>
              <a:pPr>
                <a:defRPr/>
              </a:pPr>
              <a:t>‹#›</a:t>
            </a:fld>
            <a:endParaRPr lang="en-US"/>
          </a:p>
        </p:txBody>
      </p:sp>
    </p:spTree>
    <p:extLst>
      <p:ext uri="{BB962C8B-B14F-4D97-AF65-F5344CB8AC3E}">
        <p14:creationId xmlns:p14="http://schemas.microsoft.com/office/powerpoint/2010/main" val="4004616409"/>
      </p:ext>
    </p:extLst>
  </p:cSld>
  <p:clrMapOvr>
    <a:masterClrMapping/>
  </p:clrMapOvr>
  <p:transition spd="med">
    <p:fad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914400" y="1417320"/>
            <a:ext cx="7141633" cy="489561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eaLnBrk="1" hangingPunct="1">
              <a:defRPr sz="1600"/>
            </a:lvl1pPr>
          </a:lstStyle>
          <a:p>
            <a:pPr>
              <a:defRPr/>
            </a:pPr>
            <a:fld id="{717E0422-BE80-4253-BFCB-750771F795A9}" type="slidenum">
              <a:rPr lang="en-US"/>
              <a:pPr>
                <a:defRPr/>
              </a:pPr>
              <a:t>‹#›</a:t>
            </a:fld>
            <a:endParaRPr lang="en-US"/>
          </a:p>
        </p:txBody>
      </p:sp>
    </p:spTree>
    <p:extLst>
      <p:ext uri="{BB962C8B-B14F-4D97-AF65-F5344CB8AC3E}">
        <p14:creationId xmlns:p14="http://schemas.microsoft.com/office/powerpoint/2010/main" val="4165640119"/>
      </p:ext>
    </p:extLst>
  </p:cSld>
  <p:clrMapOvr>
    <a:masterClrMapping/>
  </p:clrMapOvr>
  <p:transition spd="med">
    <p:fad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eaLnBrk="1" hangingPunct="1">
              <a:defRPr sz="1600"/>
            </a:lvl1pPr>
          </a:lstStyle>
          <a:p>
            <a:pPr>
              <a:defRPr/>
            </a:pPr>
            <a:fld id="{5431252E-DD54-41F4-B65C-D9F904AD02BD}" type="slidenum">
              <a:rPr lang="en-US"/>
              <a:pPr>
                <a:defRPr/>
              </a:pPr>
              <a:t>‹#›</a:t>
            </a:fld>
            <a:endParaRPr lang="en-US"/>
          </a:p>
        </p:txBody>
      </p:sp>
    </p:spTree>
    <p:extLst>
      <p:ext uri="{BB962C8B-B14F-4D97-AF65-F5344CB8AC3E}">
        <p14:creationId xmlns:p14="http://schemas.microsoft.com/office/powerpoint/2010/main" val="349930912"/>
      </p:ext>
    </p:extLst>
  </p:cSld>
  <p:clrMapOvr>
    <a:masterClrMapping/>
  </p:clrMapOvr>
  <p:transition spd="med">
    <p:fad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3" name="Rectangle 5"/>
          <p:cNvSpPr>
            <a:spLocks noGrp="1" noChangeArrowheads="1"/>
          </p:cNvSpPr>
          <p:nvPr>
            <p:ph type="ftr" sz="quarter" idx="11"/>
          </p:nvPr>
        </p:nvSpPr>
        <p:spPr/>
        <p:txBody>
          <a:bodyPr/>
          <a:lstStyle>
            <a:lvl1pPr algn="l" eaLnBrk="1" hangingPunct="1">
              <a:defRPr/>
            </a:lvl1pPr>
          </a:lstStyle>
          <a:p>
            <a:pPr>
              <a:defRPr/>
            </a:pPr>
            <a:r>
              <a:rPr lang="en-US"/>
              <a:t>SECTION OR PRESENTATION TITLE</a:t>
            </a:r>
          </a:p>
        </p:txBody>
      </p:sp>
      <p:sp>
        <p:nvSpPr>
          <p:cNvPr id="4" name="Rectangle 6"/>
          <p:cNvSpPr>
            <a:spLocks noGrp="1" noChangeArrowheads="1"/>
          </p:cNvSpPr>
          <p:nvPr>
            <p:ph type="sldNum" sz="quarter" idx="12"/>
          </p:nvPr>
        </p:nvSpPr>
        <p:spPr/>
        <p:txBody>
          <a:bodyPr/>
          <a:lstStyle>
            <a:lvl1pPr eaLnBrk="1" hangingPunct="1">
              <a:defRPr sz="1600"/>
            </a:lvl1pPr>
          </a:lstStyle>
          <a:p>
            <a:pPr>
              <a:defRPr/>
            </a:pPr>
            <a:fld id="{2F6B7144-48B1-4CBB-B4C5-B609615C6DC3}" type="slidenum">
              <a:rPr lang="en-US"/>
              <a:pPr>
                <a:defRPr/>
              </a:pPr>
              <a:t>‹#›</a:t>
            </a:fld>
            <a:endParaRPr lang="en-US"/>
          </a:p>
        </p:txBody>
      </p:sp>
    </p:spTree>
    <p:extLst>
      <p:ext uri="{BB962C8B-B14F-4D97-AF65-F5344CB8AC3E}">
        <p14:creationId xmlns:p14="http://schemas.microsoft.com/office/powerpoint/2010/main" val="88404879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2" name="Title 1"/>
          <p:cNvSpPr>
            <a:spLocks noGrp="1"/>
          </p:cNvSpPr>
          <p:nvPr>
            <p:ph type="ctrTitle"/>
          </p:nvPr>
        </p:nvSpPr>
        <p:spPr>
          <a:xfrm>
            <a:off x="685800" y="2490151"/>
            <a:ext cx="7772400" cy="1350585"/>
          </a:xfrm>
          <a:prstGeom prst="rect">
            <a:avLst/>
          </a:prstGeom>
        </p:spPr>
        <p:txBody>
          <a:bodyPr/>
          <a:lstStyle>
            <a:lvl1pPr algn="ctr">
              <a:defRPr spc="50">
                <a:solidFill>
                  <a:srgbClr val="FAE6D3"/>
                </a:solidFill>
              </a:defRPr>
            </a:lvl1pPr>
          </a:lstStyle>
          <a:p>
            <a:r>
              <a:rPr lang="en-US"/>
              <a:t>Click to edit Master title style</a:t>
            </a:r>
            <a:endParaRPr lang="en-US" dirty="0"/>
          </a:p>
        </p:txBody>
      </p:sp>
      <p:sp>
        <p:nvSpPr>
          <p:cNvPr id="7"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36E6939D-E812-427D-8740-3707640AFECD}" type="slidenum">
              <a:rPr lang="en-US"/>
              <a:pPr>
                <a:defRPr/>
              </a:pPr>
              <a:t>‹#›</a:t>
            </a:fld>
            <a:endParaRPr lang="en-US"/>
          </a:p>
        </p:txBody>
      </p:sp>
    </p:spTree>
    <p:extLst>
      <p:ext uri="{BB962C8B-B14F-4D97-AF65-F5344CB8AC3E}">
        <p14:creationId xmlns:p14="http://schemas.microsoft.com/office/powerpoint/2010/main" val="3948412641"/>
      </p:ext>
    </p:extLst>
  </p:cSld>
  <p:clrMapOvr>
    <a:masterClrMapping/>
  </p:clrMapOvr>
  <p:transition spd="med">
    <p:fad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4"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6863"/>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7"/>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8"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9"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Content Placeholder 17"/>
          <p:cNvSpPr>
            <a:spLocks noGrp="1"/>
          </p:cNvSpPr>
          <p:nvPr>
            <p:ph sz="quarter" idx="12"/>
          </p:nvPr>
        </p:nvSpPr>
        <p:spPr>
          <a:xfrm>
            <a:off x="923925" y="508001"/>
            <a:ext cx="7421789" cy="4789488"/>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12"/>
          <p:cNvSpPr>
            <a:spLocks noGrp="1"/>
          </p:cNvSpPr>
          <p:nvPr>
            <p:ph type="sldNum" sz="quarter" idx="13"/>
          </p:nvPr>
        </p:nvSpPr>
        <p:spPr/>
        <p:txBody>
          <a:bodyPr/>
          <a:lstStyle>
            <a:lvl1pPr eaLnBrk="1" hangingPunct="1">
              <a:defRPr sz="1600">
                <a:solidFill>
                  <a:srgbClr val="A6A6A6"/>
                </a:solidFill>
              </a:defRPr>
            </a:lvl1pPr>
          </a:lstStyle>
          <a:p>
            <a:pPr>
              <a:defRPr/>
            </a:pPr>
            <a:fld id="{39E73C0E-0ECE-46F4-B97C-E25B2536A05A}" type="slidenum">
              <a:rPr lang="en-US"/>
              <a:pPr>
                <a:defRPr/>
              </a:pPr>
              <a:t>‹#›</a:t>
            </a:fld>
            <a:endParaRPr lang="en-US"/>
          </a:p>
        </p:txBody>
      </p:sp>
      <p:sp>
        <p:nvSpPr>
          <p:cNvPr id="11" name="Footer Placeholder 4"/>
          <p:cNvSpPr>
            <a:spLocks noGrp="1"/>
          </p:cNvSpPr>
          <p:nvPr>
            <p:ph type="ftr" sz="quarter" idx="14"/>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1580239959"/>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2"/>
          </p:nvPr>
        </p:nvSpPr>
        <p:spPr/>
        <p:txBody>
          <a:bodyPr/>
          <a:lstStyle>
            <a:lvl1pPr eaLnBrk="1" hangingPunct="1">
              <a:defRPr sz="1600"/>
            </a:lvl1pPr>
          </a:lstStyle>
          <a:p>
            <a:pPr>
              <a:defRPr/>
            </a:pPr>
            <a:fld id="{791D2E01-E0DB-423C-B819-E2454AA9CB5E}" type="slidenum">
              <a:rPr lang="en-US"/>
              <a:pPr>
                <a:defRPr/>
              </a:pPr>
              <a:t>‹#›</a:t>
            </a:fld>
            <a:endParaRPr lang="en-US"/>
          </a:p>
        </p:txBody>
      </p:sp>
    </p:spTree>
    <p:extLst>
      <p:ext uri="{BB962C8B-B14F-4D97-AF65-F5344CB8AC3E}">
        <p14:creationId xmlns:p14="http://schemas.microsoft.com/office/powerpoint/2010/main" val="1074070998"/>
      </p:ext>
    </p:extLst>
  </p:cSld>
  <p:clrMapOvr>
    <a:masterClrMapping/>
  </p:clrMapOvr>
  <p:transition spd="med">
    <p:fad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Rectangle 3"/>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6863"/>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7"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9"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19"/>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18" name="Content Placeholder 17"/>
          <p:cNvSpPr>
            <a:spLocks noGrp="1"/>
          </p:cNvSpPr>
          <p:nvPr>
            <p:ph sz="quarter" idx="12"/>
          </p:nvPr>
        </p:nvSpPr>
        <p:spPr>
          <a:xfrm>
            <a:off x="923925" y="1063417"/>
            <a:ext cx="7421789" cy="4234072"/>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a:xfrm>
            <a:off x="457200" y="320057"/>
            <a:ext cx="8205401" cy="1238931"/>
          </a:xfrm>
        </p:spPr>
        <p:txBody>
          <a:bodyPr anchor="t"/>
          <a:lstStyle/>
          <a:p>
            <a:r>
              <a:rPr lang="en-US"/>
              <a:t>Click to edit Master title style</a:t>
            </a:r>
          </a:p>
        </p:txBody>
      </p:sp>
      <p:sp>
        <p:nvSpPr>
          <p:cNvPr id="11" name="Slide Number Placeholder 12"/>
          <p:cNvSpPr>
            <a:spLocks noGrp="1"/>
          </p:cNvSpPr>
          <p:nvPr>
            <p:ph type="sldNum" sz="quarter" idx="13"/>
          </p:nvPr>
        </p:nvSpPr>
        <p:spPr/>
        <p:txBody>
          <a:bodyPr/>
          <a:lstStyle>
            <a:lvl1pPr eaLnBrk="1" hangingPunct="1">
              <a:defRPr sz="1600">
                <a:solidFill>
                  <a:srgbClr val="A6A6A6"/>
                </a:solidFill>
              </a:defRPr>
            </a:lvl1pPr>
          </a:lstStyle>
          <a:p>
            <a:pPr>
              <a:defRPr/>
            </a:pPr>
            <a:fld id="{94BE4831-77BB-4C0C-93FE-A428F93BF6A3}" type="slidenum">
              <a:rPr lang="en-US"/>
              <a:pPr>
                <a:defRPr/>
              </a:pPr>
              <a:t>‹#›</a:t>
            </a:fld>
            <a:endParaRPr lang="en-US"/>
          </a:p>
        </p:txBody>
      </p:sp>
      <p:sp>
        <p:nvSpPr>
          <p:cNvPr id="13" name="Footer Placeholder 4"/>
          <p:cNvSpPr>
            <a:spLocks noGrp="1"/>
          </p:cNvSpPr>
          <p:nvPr>
            <p:ph type="ftr" sz="quarter" idx="14"/>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3921596266"/>
      </p:ext>
    </p:extLst>
  </p:cSld>
  <p:clrMapOvr>
    <a:masterClrMapping/>
  </p:clrMapOvr>
  <p:transition spd="med">
    <p:fad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Rectangle 4"/>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6863"/>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8"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17"/>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10"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1"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Content Placeholder 17"/>
          <p:cNvSpPr>
            <a:spLocks noGrp="1"/>
          </p:cNvSpPr>
          <p:nvPr>
            <p:ph sz="quarter" idx="12"/>
          </p:nvPr>
        </p:nvSpPr>
        <p:spPr>
          <a:xfrm>
            <a:off x="923925" y="1063417"/>
            <a:ext cx="3648075" cy="4234072"/>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a:xfrm>
            <a:off x="457200" y="320057"/>
            <a:ext cx="8205401" cy="1238931"/>
          </a:xfrm>
        </p:spPr>
        <p:txBody>
          <a:bodyPr anchor="t"/>
          <a:lstStyle/>
          <a:p>
            <a:r>
              <a:rPr lang="en-US"/>
              <a:t>Click to edit Master title style</a:t>
            </a:r>
          </a:p>
        </p:txBody>
      </p:sp>
      <p:sp>
        <p:nvSpPr>
          <p:cNvPr id="15" name="Content Placeholder 14"/>
          <p:cNvSpPr>
            <a:spLocks noGrp="1"/>
          </p:cNvSpPr>
          <p:nvPr>
            <p:ph sz="quarter" idx="15"/>
          </p:nvPr>
        </p:nvSpPr>
        <p:spPr>
          <a:xfrm>
            <a:off x="4572001" y="1063417"/>
            <a:ext cx="3657600" cy="4176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16"/>
          </p:nvPr>
        </p:nvSpPr>
        <p:spPr/>
        <p:txBody>
          <a:bodyPr/>
          <a:lstStyle>
            <a:lvl1pPr eaLnBrk="1" hangingPunct="1">
              <a:defRPr sz="1600">
                <a:solidFill>
                  <a:srgbClr val="A6A6A6"/>
                </a:solidFill>
              </a:defRPr>
            </a:lvl1pPr>
          </a:lstStyle>
          <a:p>
            <a:pPr>
              <a:defRPr/>
            </a:pPr>
            <a:fld id="{645B2EF1-4A0F-4182-AE02-EAF667EF9542}" type="slidenum">
              <a:rPr lang="en-US"/>
              <a:pPr>
                <a:defRPr/>
              </a:pPr>
              <a:t>‹#›</a:t>
            </a:fld>
            <a:endParaRPr lang="en-US"/>
          </a:p>
        </p:txBody>
      </p:sp>
      <p:sp>
        <p:nvSpPr>
          <p:cNvPr id="14" name="Footer Placeholder 4"/>
          <p:cNvSpPr>
            <a:spLocks noGrp="1"/>
          </p:cNvSpPr>
          <p:nvPr>
            <p:ph type="ftr" sz="quarter" idx="17"/>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1501519407"/>
      </p:ext>
    </p:extLst>
  </p:cSld>
  <p:clrMapOvr>
    <a:masterClrMapping/>
  </p:clrMapOvr>
  <p:transition spd="med">
    <p:fad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4" name="Rectangle 3"/>
          <p:cNvSpPr>
            <a:spLocks noChangeArrowheads="1"/>
          </p:cNvSpPr>
          <p:nvPr userDrawn="1"/>
        </p:nvSpPr>
        <p:spPr bwMode="auto">
          <a:xfrm>
            <a:off x="26988" y="9525"/>
            <a:ext cx="9053512" cy="5661025"/>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pic>
        <p:nvPicPr>
          <p:cNvPr id="5"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3688"/>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7"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8"/>
          <p:cNvSpPr txBox="1">
            <a:spLocks noChangeArrowheads="1"/>
          </p:cNvSpPr>
          <p:nvPr userDrawn="1"/>
        </p:nvSpPr>
        <p:spPr bwMode="auto">
          <a:xfrm>
            <a:off x="6583363" y="6629400"/>
            <a:ext cx="1725612"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9"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0"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50156"/>
            <a:ext cx="7772400" cy="1267271"/>
          </a:xfrm>
          <a:prstGeom prst="rect">
            <a:avLst/>
          </a:prstGeom>
        </p:spPr>
        <p:txBody>
          <a:bodyPr/>
          <a:lstStyle>
            <a:lvl1pPr algn="ctr">
              <a:defRPr spc="50">
                <a:solidFill>
                  <a:srgbClr val="FAE6D3"/>
                </a:solidFill>
              </a:defRPr>
            </a:lvl1pPr>
          </a:lstStyle>
          <a:p>
            <a:r>
              <a:rPr lang="en-US"/>
              <a:t>Click to edit Master title style</a:t>
            </a:r>
            <a:endParaRPr lang="en-US" dirty="0"/>
          </a:p>
        </p:txBody>
      </p:sp>
      <p:sp>
        <p:nvSpPr>
          <p:cNvPr id="11" name="Slide Number Placeholder 12"/>
          <p:cNvSpPr>
            <a:spLocks noGrp="1"/>
          </p:cNvSpPr>
          <p:nvPr>
            <p:ph type="sldNum" sz="quarter" idx="10"/>
          </p:nvPr>
        </p:nvSpPr>
        <p:spPr/>
        <p:txBody>
          <a:bodyPr/>
          <a:lstStyle>
            <a:lvl1pPr eaLnBrk="1" hangingPunct="1">
              <a:defRPr sz="1600">
                <a:solidFill>
                  <a:srgbClr val="A6A6A6"/>
                </a:solidFill>
              </a:defRPr>
            </a:lvl1pPr>
          </a:lstStyle>
          <a:p>
            <a:pPr>
              <a:defRPr/>
            </a:pPr>
            <a:fld id="{0F87FEA4-ECBE-49B6-916F-E3F478607FC8}" type="slidenum">
              <a:rPr lang="en-US"/>
              <a:pPr>
                <a:defRPr/>
              </a:pPr>
              <a:t>‹#›</a:t>
            </a:fld>
            <a:endParaRPr lang="en-US"/>
          </a:p>
        </p:txBody>
      </p:sp>
      <p:sp>
        <p:nvSpPr>
          <p:cNvPr id="12"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2002751400"/>
      </p:ext>
    </p:extLst>
  </p:cSld>
  <p:clrMapOvr>
    <a:masterClrMapping/>
  </p:clrMapOvr>
  <p:transition spd="med">
    <p:fad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txBody>
          <a:bodyPr anchor="ctr"/>
          <a:lstStyle/>
          <a:p>
            <a:pPr algn="ctr" eaLnBrk="0" hangingPunct="0">
              <a:defRPr/>
            </a:pPr>
            <a:endParaRPr lang="en-CA" sz="1800">
              <a:solidFill>
                <a:prstClr val="white"/>
              </a:solidFill>
              <a:latin typeface="Times" charset="0"/>
              <a:ea typeface="ＭＳ Ｐゴシック" pitchFamily="34" charset="-128"/>
              <a:cs typeface="Arial" pitchFamily="34"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pic>
        <p:nvPicPr>
          <p:cNvPr id="7" name="Picture 6" descr="Basadur_PPT_swoosh&amp;grayBkgd-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0"/>
            <a:ext cx="9143997" cy="1932431"/>
          </a:xfrm>
          <a:prstGeom prst="rect">
            <a:avLst/>
          </a:prstGeom>
          <a:no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pic>
      <p:sp>
        <p:nvSpPr>
          <p:cNvPr id="2" name="Title 1"/>
          <p:cNvSpPr>
            <a:spLocks noGrp="1"/>
          </p:cNvSpPr>
          <p:nvPr>
            <p:ph type="ctrTitle"/>
          </p:nvPr>
        </p:nvSpPr>
        <p:spPr>
          <a:xfrm>
            <a:off x="685800" y="3047668"/>
            <a:ext cx="7772400" cy="1350585"/>
          </a:xfrm>
          <a:prstGeom prst="rect">
            <a:avLst/>
          </a:prstGeom>
        </p:spPr>
        <p:txBody>
          <a:bodyPr/>
          <a:lstStyle>
            <a:lvl1pPr algn="ctr">
              <a:defRPr spc="50">
                <a:solidFill>
                  <a:srgbClr val="FAE6D3"/>
                </a:solidFill>
              </a:defRPr>
            </a:lvl1pPr>
          </a:lstStyle>
          <a:p>
            <a:r>
              <a:rPr lang="en-US"/>
              <a:t>Click to edit Master title style</a:t>
            </a:r>
            <a:endParaRPr lang="en-US" dirty="0"/>
          </a:p>
        </p:txBody>
      </p:sp>
      <p:sp>
        <p:nvSpPr>
          <p:cNvPr id="8"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1FEAA1D6-ABDB-445F-9AA3-9351327D74E7}" type="slidenum">
              <a:rPr lang="en-US"/>
              <a:pPr>
                <a:defRPr/>
              </a:pPr>
              <a:t>‹#›</a:t>
            </a:fld>
            <a:endParaRPr lang="en-US"/>
          </a:p>
        </p:txBody>
      </p:sp>
    </p:spTree>
    <p:extLst>
      <p:ext uri="{BB962C8B-B14F-4D97-AF65-F5344CB8AC3E}">
        <p14:creationId xmlns:p14="http://schemas.microsoft.com/office/powerpoint/2010/main" val="2324621881"/>
      </p:ext>
    </p:extLst>
  </p:cSld>
  <p:clrMapOvr>
    <a:masterClrMapping/>
  </p:clrMapOvr>
  <p:transition spd="med">
    <p:fad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5" name="Rectangle 4"/>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FAE6D3"/>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FAE6D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Slide Number Placeholder 15"/>
          <p:cNvSpPr>
            <a:spLocks noGrp="1"/>
          </p:cNvSpPr>
          <p:nvPr>
            <p:ph type="sldNum" sz="quarter" idx="10"/>
          </p:nvPr>
        </p:nvSpPr>
        <p:spPr/>
        <p:txBody>
          <a:bodyPr/>
          <a:lstStyle>
            <a:lvl1pPr eaLnBrk="1" hangingPunct="1">
              <a:defRPr sz="1600"/>
            </a:lvl1pPr>
          </a:lstStyle>
          <a:p>
            <a:pPr>
              <a:defRPr/>
            </a:pPr>
            <a:fld id="{0190CF0F-1678-4AAA-9EFC-07F6ABCDD859}" type="slidenum">
              <a:rPr lang="en-US"/>
              <a:pPr>
                <a:defRPr/>
              </a:pPr>
              <a:t>‹#›</a:t>
            </a:fld>
            <a:endParaRPr lang="en-US"/>
          </a:p>
        </p:txBody>
      </p:sp>
      <p:sp>
        <p:nvSpPr>
          <p:cNvPr id="9" name="Footer Placeholder 16"/>
          <p:cNvSpPr>
            <a:spLocks noGrp="1"/>
          </p:cNvSpPr>
          <p:nvPr>
            <p:ph type="ftr" sz="quarter" idx="11"/>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524510194"/>
      </p:ext>
    </p:extLst>
  </p:cSld>
  <p:clrMapOvr>
    <a:masterClrMapping/>
  </p:clrMapOvr>
  <p:transition spd="med">
    <p:fad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1874521"/>
            <a:ext cx="7772400" cy="4175594"/>
          </a:xfrm>
          <a:prstGeom prst="rect">
            <a:avLst/>
          </a:prstGeom>
        </p:spPr>
        <p:txBody>
          <a:bodyPr/>
          <a:lstStyle>
            <a:lvl1pPr>
              <a:spcBef>
                <a:spcPts val="0"/>
              </a:spcBef>
              <a:spcAft>
                <a:spcPts val="6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eaLnBrk="1" hangingPunct="1">
              <a:defRPr sz="1600"/>
            </a:lvl1pPr>
          </a:lstStyle>
          <a:p>
            <a:pPr>
              <a:defRPr/>
            </a:pPr>
            <a:fld id="{85A1D851-3816-44EA-943F-2495D05F9204}" type="slidenum">
              <a:rPr lang="en-US"/>
              <a:pPr>
                <a:defRPr/>
              </a:pPr>
              <a:t>‹#›</a:t>
            </a:fld>
            <a:endParaRPr lang="en-US"/>
          </a:p>
        </p:txBody>
      </p:sp>
    </p:spTree>
    <p:extLst>
      <p:ext uri="{BB962C8B-B14F-4D97-AF65-F5344CB8AC3E}">
        <p14:creationId xmlns:p14="http://schemas.microsoft.com/office/powerpoint/2010/main" val="3042888781"/>
      </p:ext>
    </p:extLst>
  </p:cSld>
  <p:clrMapOvr>
    <a:masterClrMapping/>
  </p:clrMapOvr>
  <p:transition spd="med">
    <p:fad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3"/>
          </p:nvPr>
        </p:nvSpPr>
        <p:spPr>
          <a:xfrm>
            <a:off x="914401" y="1874521"/>
            <a:ext cx="7782076" cy="403105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6"/>
          </p:nvPr>
        </p:nvSpPr>
        <p:spPr/>
        <p:txBody>
          <a:bodyPr/>
          <a:lstStyle>
            <a:lvl1pPr eaLnBrk="1" hangingPunct="1">
              <a:defRPr sz="1600"/>
            </a:lvl1pPr>
          </a:lstStyle>
          <a:p>
            <a:pPr>
              <a:defRPr/>
            </a:pPr>
            <a:fld id="{34F02800-4983-4DDA-A2F4-7BA4A2BD8B21}" type="slidenum">
              <a:rPr lang="en-US"/>
              <a:pPr>
                <a:defRPr/>
              </a:pPr>
              <a:t>‹#›</a:t>
            </a:fld>
            <a:endParaRPr lang="en-US"/>
          </a:p>
        </p:txBody>
      </p:sp>
    </p:spTree>
    <p:extLst>
      <p:ext uri="{BB962C8B-B14F-4D97-AF65-F5344CB8AC3E}">
        <p14:creationId xmlns:p14="http://schemas.microsoft.com/office/powerpoint/2010/main" val="738376029"/>
      </p:ext>
    </p:extLst>
  </p:cSld>
  <p:clrMapOvr>
    <a:masterClrMapping/>
  </p:clrMapOvr>
  <p:transition spd="med">
    <p:fad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4" name="Picture 12"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t="25027"/>
          <a:stretch>
            <a:fillRect/>
          </a:stretch>
        </p:blipFill>
        <p:spPr bwMode="auto">
          <a:xfrm>
            <a:off x="0" y="4763"/>
            <a:ext cx="9097963" cy="196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ontent Placeholder 7"/>
          <p:cNvSpPr>
            <a:spLocks noGrp="1"/>
          </p:cNvSpPr>
          <p:nvPr>
            <p:ph sz="quarter" idx="13"/>
          </p:nvPr>
        </p:nvSpPr>
        <p:spPr>
          <a:xfrm>
            <a:off x="914401" y="1874521"/>
            <a:ext cx="7782076" cy="403105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lvl1pPr>
              <a:defRPr>
                <a:solidFill>
                  <a:srgbClr val="F2F2F2"/>
                </a:solidFill>
              </a:defRPr>
            </a:lvl1pPr>
          </a:lstStyle>
          <a:p>
            <a:r>
              <a:rPr lang="en-US"/>
              <a:t>Click to edit Master title style</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9" name="Slide Number Placeholder 5"/>
          <p:cNvSpPr>
            <a:spLocks noGrp="1"/>
          </p:cNvSpPr>
          <p:nvPr>
            <p:ph type="sldNum" sz="quarter" idx="16"/>
          </p:nvPr>
        </p:nvSpPr>
        <p:spPr/>
        <p:txBody>
          <a:bodyPr/>
          <a:lstStyle>
            <a:lvl1pPr eaLnBrk="1" hangingPunct="1">
              <a:defRPr sz="1600"/>
            </a:lvl1pPr>
          </a:lstStyle>
          <a:p>
            <a:pPr>
              <a:defRPr/>
            </a:pPr>
            <a:fld id="{0CB06012-2E1C-49F5-8210-A8EC94E566A8}" type="slidenum">
              <a:rPr lang="en-US"/>
              <a:pPr>
                <a:defRPr/>
              </a:pPr>
              <a:t>‹#›</a:t>
            </a:fld>
            <a:endParaRPr lang="en-US"/>
          </a:p>
        </p:txBody>
      </p:sp>
    </p:spTree>
    <p:extLst>
      <p:ext uri="{BB962C8B-B14F-4D97-AF65-F5344CB8AC3E}">
        <p14:creationId xmlns:p14="http://schemas.microsoft.com/office/powerpoint/2010/main" val="2572627717"/>
      </p:ext>
    </p:extLst>
  </p:cSld>
  <p:clrMapOvr>
    <a:masterClrMapping/>
  </p:clrMapOvr>
  <p:transition spd="med">
    <p:fad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874520"/>
            <a:ext cx="7287683" cy="2392680"/>
          </a:xfrm>
          <a:prstGeom prst="rect">
            <a:avLst/>
          </a:prstGeom>
        </p:spPr>
        <p:txBody>
          <a:bodyPr/>
          <a:lstStyle>
            <a:lvl1pPr>
              <a:spcBef>
                <a:spcPts val="0"/>
              </a:spcBef>
              <a:spcAft>
                <a:spcPts val="6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p:txBody>
          <a:bodyPr/>
          <a:lstStyle/>
          <a:p>
            <a:r>
              <a:rPr lang="en-US"/>
              <a:t>Click to edit Master title style</a:t>
            </a:r>
          </a:p>
        </p:txBody>
      </p:sp>
      <p:sp>
        <p:nvSpPr>
          <p:cNvPr id="9" name="Content Placeholder 2"/>
          <p:cNvSpPr>
            <a:spLocks noGrp="1"/>
          </p:cNvSpPr>
          <p:nvPr>
            <p:ph idx="13"/>
          </p:nvPr>
        </p:nvSpPr>
        <p:spPr>
          <a:xfrm>
            <a:off x="914400" y="4233014"/>
            <a:ext cx="7287683" cy="1983937"/>
          </a:xfrm>
          <a:prstGeom prst="rect">
            <a:avLst/>
          </a:prstGeom>
        </p:spPr>
        <p:txBody>
          <a:bodyPr/>
          <a:lstStyle>
            <a:lvl1pPr>
              <a:spcBef>
                <a:spcPts val="0"/>
              </a:spcBef>
              <a:spcAft>
                <a:spcPts val="6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3A63C2A1-183B-4D8C-99E8-A06E1E05ED71}" type="slidenum">
              <a:rPr lang="en-US"/>
              <a:pPr>
                <a:defRPr/>
              </a:pPr>
              <a:t>‹#›</a:t>
            </a:fld>
            <a:endParaRPr lang="en-US"/>
          </a:p>
        </p:txBody>
      </p:sp>
    </p:spTree>
    <p:extLst>
      <p:ext uri="{BB962C8B-B14F-4D97-AF65-F5344CB8AC3E}">
        <p14:creationId xmlns:p14="http://schemas.microsoft.com/office/powerpoint/2010/main" val="2807753246"/>
      </p:ext>
    </p:extLst>
  </p:cSld>
  <p:clrMapOvr>
    <a:masterClrMapping/>
  </p:clrMapOvr>
  <p:transition spd="med">
    <p:fad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5068888"/>
          </a:xfrm>
          <a:prstGeom prst="rect">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4" name="Rectangle 3"/>
          <p:cNvSpPr>
            <a:spLocks noChangeArrowheads="1"/>
          </p:cNvSpPr>
          <p:nvPr userDrawn="1"/>
        </p:nvSpPr>
        <p:spPr bwMode="auto">
          <a:xfrm>
            <a:off x="0" y="5068888"/>
            <a:ext cx="9144000" cy="1789112"/>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5" name="Rectangle 4"/>
          <p:cNvSpPr/>
          <p:nvPr userDrawn="1"/>
        </p:nvSpPr>
        <p:spPr>
          <a:xfrm>
            <a:off x="67235" y="640087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550" y="6384925"/>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0"/>
            <a:ext cx="7772400" cy="1216152"/>
          </a:xfrm>
          <a:prstGeom prst="rect">
            <a:avLst/>
          </a:prstGeom>
        </p:spPr>
        <p:txBody>
          <a:bodyPr/>
          <a:lstStyle>
            <a:lvl1pPr algn="l">
              <a:defRPr sz="3200" b="0" cap="none">
                <a:solidFill>
                  <a:srgbClr val="FF6600"/>
                </a:solidFill>
                <a:latin typeface="+mj-lt"/>
              </a:defRPr>
            </a:lvl1pPr>
          </a:lstStyle>
          <a:p>
            <a:r>
              <a:rPr lang="en-US"/>
              <a:t>Click to edit Master title style</a:t>
            </a:r>
            <a:endParaRPr lang="en-US" dirty="0"/>
          </a:p>
        </p:txBody>
      </p:sp>
      <p:sp>
        <p:nvSpPr>
          <p:cNvPr id="7" name="Slide Number Placeholder 14"/>
          <p:cNvSpPr>
            <a:spLocks noGrp="1"/>
          </p:cNvSpPr>
          <p:nvPr>
            <p:ph type="sldNum" sz="quarter" idx="10"/>
          </p:nvPr>
        </p:nvSpPr>
        <p:spPr/>
        <p:txBody>
          <a:bodyPr/>
          <a:lstStyle>
            <a:lvl1pPr eaLnBrk="1" hangingPunct="1">
              <a:defRPr sz="1600">
                <a:solidFill>
                  <a:srgbClr val="BFBFBF"/>
                </a:solidFill>
              </a:defRPr>
            </a:lvl1pPr>
          </a:lstStyle>
          <a:p>
            <a:pPr>
              <a:defRPr/>
            </a:pPr>
            <a:fld id="{34F1C9D4-DE5F-47B3-ADD9-4CBEC5108B2D}" type="slidenum">
              <a:rPr lang="en-US"/>
              <a:pPr>
                <a:defRPr/>
              </a:pPr>
              <a:t>‹#›</a:t>
            </a:fld>
            <a:endParaRPr lang="en-US"/>
          </a:p>
        </p:txBody>
      </p:sp>
      <p:sp>
        <p:nvSpPr>
          <p:cNvPr id="8" name="Footer Placeholder 15"/>
          <p:cNvSpPr>
            <a:spLocks noGrp="1"/>
          </p:cNvSpPr>
          <p:nvPr>
            <p:ph type="ftr" sz="quarter" idx="11"/>
          </p:nvPr>
        </p:nvSpPr>
        <p:spPr/>
        <p:txBody>
          <a:bodyPr/>
          <a:lstStyle>
            <a:lvl1pPr algn="l" eaLnBrk="1" hangingPunct="1">
              <a:defRPr>
                <a:solidFill>
                  <a:srgbClr val="BFBFBF"/>
                </a:solidFill>
              </a:defRPr>
            </a:lvl1pPr>
          </a:lstStyle>
          <a:p>
            <a:pPr>
              <a:defRPr/>
            </a:pPr>
            <a:r>
              <a:rPr lang="en-US"/>
              <a:t>SECTION OR PRESENTATION TITLE</a:t>
            </a:r>
          </a:p>
        </p:txBody>
      </p:sp>
    </p:spTree>
    <p:extLst>
      <p:ext uri="{BB962C8B-B14F-4D97-AF65-F5344CB8AC3E}">
        <p14:creationId xmlns:p14="http://schemas.microsoft.com/office/powerpoint/2010/main" val="3871487970"/>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2"/>
          </p:nvPr>
        </p:nvSpPr>
        <p:spPr/>
        <p:txBody>
          <a:bodyPr/>
          <a:lstStyle>
            <a:lvl1pPr eaLnBrk="1" hangingPunct="1">
              <a:defRPr sz="1600"/>
            </a:lvl1pPr>
          </a:lstStyle>
          <a:p>
            <a:pPr>
              <a:defRPr/>
            </a:pPr>
            <a:fld id="{923251C6-8F8D-41D9-A579-CA851CF6F78A}" type="slidenum">
              <a:rPr lang="en-US"/>
              <a:pPr>
                <a:defRPr/>
              </a:pPr>
              <a:t>‹#›</a:t>
            </a:fld>
            <a:endParaRPr lang="en-US"/>
          </a:p>
        </p:txBody>
      </p:sp>
    </p:spTree>
    <p:extLst>
      <p:ext uri="{BB962C8B-B14F-4D97-AF65-F5344CB8AC3E}">
        <p14:creationId xmlns:p14="http://schemas.microsoft.com/office/powerpoint/2010/main" val="273357309"/>
      </p:ext>
    </p:extLst>
  </p:cSld>
  <p:clrMapOvr>
    <a:masterClrMapping/>
  </p:clrMapOvr>
  <p:transition spd="med">
    <p:fade/>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5068888"/>
          </a:xfrm>
          <a:prstGeom prst="rect">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pic>
        <p:nvPicPr>
          <p:cNvPr id="4" name="Picture 13" descr="Basadur_PPT_swoosh-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802188"/>
            <a:ext cx="9144000" cy="205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67235" y="640087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550" y="6384925"/>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824534" y="5375506"/>
            <a:ext cx="7772400" cy="941832"/>
          </a:xfrm>
          <a:prstGeom prst="rect">
            <a:avLst/>
          </a:prstGeom>
        </p:spPr>
        <p:txBody>
          <a:bodyPr/>
          <a:lstStyle>
            <a:lvl1pPr algn="l">
              <a:defRPr sz="3200" b="0" cap="none">
                <a:solidFill>
                  <a:schemeClr val="bg1">
                    <a:lumMod val="85000"/>
                  </a:schemeClr>
                </a:solidFill>
                <a:latin typeface="+mj-lt"/>
              </a:defRPr>
            </a:lvl1pPr>
          </a:lstStyle>
          <a:p>
            <a:r>
              <a:rPr lang="en-US"/>
              <a:t>Click to edit Master title style</a:t>
            </a:r>
            <a:endParaRPr lang="en-US" dirty="0"/>
          </a:p>
        </p:txBody>
      </p:sp>
      <p:sp>
        <p:nvSpPr>
          <p:cNvPr id="7" name="Slide Number Placeholder 14"/>
          <p:cNvSpPr>
            <a:spLocks noGrp="1"/>
          </p:cNvSpPr>
          <p:nvPr>
            <p:ph type="sldNum" sz="quarter" idx="10"/>
          </p:nvPr>
        </p:nvSpPr>
        <p:spPr/>
        <p:txBody>
          <a:bodyPr/>
          <a:lstStyle>
            <a:lvl1pPr eaLnBrk="1" hangingPunct="1">
              <a:defRPr sz="1600">
                <a:solidFill>
                  <a:srgbClr val="BFBFBF"/>
                </a:solidFill>
              </a:defRPr>
            </a:lvl1pPr>
          </a:lstStyle>
          <a:p>
            <a:pPr>
              <a:defRPr/>
            </a:pPr>
            <a:fld id="{C661DB27-2B55-4D92-A9FF-F4D96AFE111F}" type="slidenum">
              <a:rPr lang="en-US"/>
              <a:pPr>
                <a:defRPr/>
              </a:pPr>
              <a:t>‹#›</a:t>
            </a:fld>
            <a:endParaRPr lang="en-US"/>
          </a:p>
        </p:txBody>
      </p:sp>
      <p:sp>
        <p:nvSpPr>
          <p:cNvPr id="8" name="Footer Placeholder 15"/>
          <p:cNvSpPr>
            <a:spLocks noGrp="1"/>
          </p:cNvSpPr>
          <p:nvPr>
            <p:ph type="ftr" sz="quarter" idx="11"/>
          </p:nvPr>
        </p:nvSpPr>
        <p:spPr/>
        <p:txBody>
          <a:bodyPr/>
          <a:lstStyle>
            <a:lvl1pPr algn="l" eaLnBrk="1" hangingPunct="1">
              <a:defRPr>
                <a:solidFill>
                  <a:srgbClr val="BFBFBF"/>
                </a:solidFill>
              </a:defRPr>
            </a:lvl1pPr>
          </a:lstStyle>
          <a:p>
            <a:pPr>
              <a:defRPr/>
            </a:pPr>
            <a:r>
              <a:rPr lang="en-US"/>
              <a:t>SECTION OR PRESENTATION TITLE</a:t>
            </a:r>
          </a:p>
        </p:txBody>
      </p:sp>
    </p:spTree>
    <p:extLst>
      <p:ext uri="{BB962C8B-B14F-4D97-AF65-F5344CB8AC3E}">
        <p14:creationId xmlns:p14="http://schemas.microsoft.com/office/powerpoint/2010/main" val="700487032"/>
      </p:ext>
    </p:extLst>
  </p:cSld>
  <p:clrMapOvr>
    <a:masterClrMapping/>
  </p:clrMapOvr>
  <p:transition spd="med">
    <p:fad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874520"/>
            <a:ext cx="4038600" cy="4020727"/>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p:txBody>
          <a:bodyPr/>
          <a:lstStyle/>
          <a:p>
            <a:r>
              <a:rPr lang="en-US"/>
              <a:t>Click to edit Master title style</a:t>
            </a:r>
          </a:p>
        </p:txBody>
      </p:sp>
      <p:sp>
        <p:nvSpPr>
          <p:cNvPr id="8" name="Content Placeholder 3"/>
          <p:cNvSpPr>
            <a:spLocks noGrp="1"/>
          </p:cNvSpPr>
          <p:nvPr>
            <p:ph sz="half" idx="13"/>
          </p:nvPr>
        </p:nvSpPr>
        <p:spPr>
          <a:xfrm>
            <a:off x="457200" y="1874520"/>
            <a:ext cx="4038600" cy="4020727"/>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C16F242D-9A6E-44D0-9225-ACE470BD2966}" type="slidenum">
              <a:rPr lang="en-US"/>
              <a:pPr>
                <a:defRPr/>
              </a:pPr>
              <a:t>‹#›</a:t>
            </a:fld>
            <a:endParaRPr lang="en-US"/>
          </a:p>
        </p:txBody>
      </p:sp>
    </p:spTree>
    <p:extLst>
      <p:ext uri="{BB962C8B-B14F-4D97-AF65-F5344CB8AC3E}">
        <p14:creationId xmlns:p14="http://schemas.microsoft.com/office/powerpoint/2010/main" val="1061565169"/>
      </p:ext>
    </p:extLst>
  </p:cSld>
  <p:clrMapOvr>
    <a:masterClrMapping/>
  </p:clrMapOvr>
  <p:transition spd="med">
    <p:fad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9164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69164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53969"/>
            <a:ext cx="4041775" cy="377219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1" name="Content Placeholder 5"/>
          <p:cNvSpPr>
            <a:spLocks noGrp="1"/>
          </p:cNvSpPr>
          <p:nvPr>
            <p:ph sz="quarter" idx="17"/>
          </p:nvPr>
        </p:nvSpPr>
        <p:spPr>
          <a:xfrm>
            <a:off x="444954" y="2353969"/>
            <a:ext cx="4041775" cy="377219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8"/>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8" name="Footer Placeholder 4"/>
          <p:cNvSpPr>
            <a:spLocks noGrp="1"/>
          </p:cNvSpPr>
          <p:nvPr>
            <p:ph type="ftr" sz="quarter" idx="19"/>
          </p:nvPr>
        </p:nvSpPr>
        <p:spPr/>
        <p:txBody>
          <a:bodyPr/>
          <a:lstStyle>
            <a:lvl1pPr algn="l" eaLnBrk="1" hangingPunct="1">
              <a:defRPr/>
            </a:lvl1pPr>
          </a:lstStyle>
          <a:p>
            <a:pPr>
              <a:defRPr/>
            </a:pPr>
            <a:r>
              <a:rPr lang="en-US"/>
              <a:t>SECTION OR PRESENTATION TITLE</a:t>
            </a:r>
          </a:p>
        </p:txBody>
      </p:sp>
      <p:sp>
        <p:nvSpPr>
          <p:cNvPr id="9" name="Slide Number Placeholder 5"/>
          <p:cNvSpPr>
            <a:spLocks noGrp="1"/>
          </p:cNvSpPr>
          <p:nvPr>
            <p:ph type="sldNum" sz="quarter" idx="20"/>
          </p:nvPr>
        </p:nvSpPr>
        <p:spPr/>
        <p:txBody>
          <a:bodyPr/>
          <a:lstStyle>
            <a:lvl1pPr eaLnBrk="1" hangingPunct="1">
              <a:defRPr sz="1600"/>
            </a:lvl1pPr>
          </a:lstStyle>
          <a:p>
            <a:pPr>
              <a:defRPr/>
            </a:pPr>
            <a:fld id="{307EF267-1A9B-4741-88C5-C8B4F1216C78}" type="slidenum">
              <a:rPr lang="en-US"/>
              <a:pPr>
                <a:defRPr/>
              </a:pPr>
              <a:t>‹#›</a:t>
            </a:fld>
            <a:endParaRPr lang="en-US"/>
          </a:p>
        </p:txBody>
      </p:sp>
    </p:spTree>
    <p:extLst>
      <p:ext uri="{BB962C8B-B14F-4D97-AF65-F5344CB8AC3E}">
        <p14:creationId xmlns:p14="http://schemas.microsoft.com/office/powerpoint/2010/main" val="3512301064"/>
      </p:ext>
    </p:extLst>
  </p:cSld>
  <p:clrMapOvr>
    <a:masterClrMapping/>
  </p:clrMapOvr>
  <p:transition spd="med">
    <p:fad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4"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5" name="Slide Number Placeholder 5"/>
          <p:cNvSpPr>
            <a:spLocks noGrp="1"/>
          </p:cNvSpPr>
          <p:nvPr>
            <p:ph type="sldNum" sz="quarter" idx="12"/>
          </p:nvPr>
        </p:nvSpPr>
        <p:spPr/>
        <p:txBody>
          <a:bodyPr/>
          <a:lstStyle>
            <a:lvl1pPr eaLnBrk="1" hangingPunct="1">
              <a:defRPr sz="1600"/>
            </a:lvl1pPr>
          </a:lstStyle>
          <a:p>
            <a:pPr>
              <a:defRPr/>
            </a:pPr>
            <a:fld id="{548FCD85-0D7C-4EBC-840B-40FA60D55BB6}" type="slidenum">
              <a:rPr lang="en-US"/>
              <a:pPr>
                <a:defRPr/>
              </a:pPr>
              <a:t>‹#›</a:t>
            </a:fld>
            <a:endParaRPr lang="en-US"/>
          </a:p>
        </p:txBody>
      </p:sp>
    </p:spTree>
    <p:extLst>
      <p:ext uri="{BB962C8B-B14F-4D97-AF65-F5344CB8AC3E}">
        <p14:creationId xmlns:p14="http://schemas.microsoft.com/office/powerpoint/2010/main" val="672246644"/>
      </p:ext>
    </p:extLst>
  </p:cSld>
  <p:clrMapOvr>
    <a:masterClrMapping/>
  </p:clrMapOvr>
  <p:transition spd="med">
    <p:fad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4" name="Picture 15" descr="Basadur_logo-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16550" y="5387975"/>
            <a:ext cx="1778000" cy="84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15"/>
          <p:cNvSpPr txBox="1">
            <a:spLocks noChangeArrowheads="1"/>
          </p:cNvSpPr>
          <p:nvPr userDrawn="1"/>
        </p:nvSpPr>
        <p:spPr bwMode="auto">
          <a:xfrm>
            <a:off x="7418388" y="6621463"/>
            <a:ext cx="1725612"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9" name="Title 8"/>
          <p:cNvSpPr>
            <a:spLocks noGrp="1"/>
          </p:cNvSpPr>
          <p:nvPr>
            <p:ph type="title"/>
          </p:nvPr>
        </p:nvSpPr>
        <p:spPr>
          <a:xfrm>
            <a:off x="5304428" y="1451372"/>
            <a:ext cx="3415327" cy="1846231"/>
          </a:xfrm>
          <a:prstGeom prst="rect">
            <a:avLst/>
          </a:prstGeom>
        </p:spPr>
        <p:txBody>
          <a:bodyPr anchor="t">
            <a:normAutofit/>
          </a:bodyPr>
          <a:lstStyle>
            <a:lvl1pPr algn="l">
              <a:defRPr kumimoji="0" lang="en-US" sz="3600" b="0" i="0" u="none" strike="noStrike" kern="1200" cap="none" spc="0" normalizeH="0" baseline="0" noProof="0" dirty="0" smtClean="0">
                <a:ln>
                  <a:noFill/>
                </a:ln>
                <a:solidFill>
                  <a:srgbClr val="FF6600"/>
                </a:solidFill>
                <a:effectLst/>
                <a:uLnTx/>
                <a:uFillTx/>
                <a:latin typeface="Georgia"/>
                <a:ea typeface="+mj-ea"/>
                <a:cs typeface="Georgia"/>
              </a:defRPr>
            </a:lvl1pPr>
          </a:lstStyle>
          <a:p>
            <a:r>
              <a:rPr lang="en-US"/>
              <a:t>Click to edit Master title style</a:t>
            </a:r>
          </a:p>
        </p:txBody>
      </p:sp>
      <p:sp>
        <p:nvSpPr>
          <p:cNvPr id="6"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7" name="Footer Placeholder 2"/>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8" name="Slide Number Placeholder 3"/>
          <p:cNvSpPr>
            <a:spLocks noGrp="1"/>
          </p:cNvSpPr>
          <p:nvPr>
            <p:ph type="sldNum" sz="quarter" idx="12"/>
          </p:nvPr>
        </p:nvSpPr>
        <p:spPr/>
        <p:txBody>
          <a:bodyPr/>
          <a:lstStyle>
            <a:lvl1pPr eaLnBrk="1" hangingPunct="1">
              <a:defRPr sz="1600"/>
            </a:lvl1pPr>
          </a:lstStyle>
          <a:p>
            <a:pPr>
              <a:defRPr/>
            </a:pPr>
            <a:fld id="{C802C00F-7D17-472F-B1A5-FB746CF2D70F}" type="slidenum">
              <a:rPr lang="en-US"/>
              <a:pPr>
                <a:defRPr/>
              </a:pPr>
              <a:t>‹#›</a:t>
            </a:fld>
            <a:endParaRPr lang="en-US"/>
          </a:p>
        </p:txBody>
      </p:sp>
    </p:spTree>
    <p:extLst>
      <p:ext uri="{BB962C8B-B14F-4D97-AF65-F5344CB8AC3E}">
        <p14:creationId xmlns:p14="http://schemas.microsoft.com/office/powerpoint/2010/main" val="1222413498"/>
      </p:ext>
    </p:extLst>
  </p:cSld>
  <p:clrMapOvr>
    <a:masterClrMapping/>
  </p:clrMapOvr>
  <p:transition spd="med">
    <p:fade/>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2" name="Rectangle 1"/>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3"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4" name="Footer Placeholder 2"/>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5" name="Slide Number Placeholder 3"/>
          <p:cNvSpPr>
            <a:spLocks noGrp="1"/>
          </p:cNvSpPr>
          <p:nvPr>
            <p:ph type="sldNum" sz="quarter" idx="12"/>
          </p:nvPr>
        </p:nvSpPr>
        <p:spPr/>
        <p:txBody>
          <a:bodyPr/>
          <a:lstStyle>
            <a:lvl1pPr eaLnBrk="1" hangingPunct="1">
              <a:defRPr sz="1600"/>
            </a:lvl1pPr>
          </a:lstStyle>
          <a:p>
            <a:pPr>
              <a:defRPr/>
            </a:pPr>
            <a:fld id="{7CB4BA0E-019F-4142-B8C2-02BFF37F5361}" type="slidenum">
              <a:rPr lang="en-US"/>
              <a:pPr>
                <a:defRPr/>
              </a:pPr>
              <a:t>‹#›</a:t>
            </a:fld>
            <a:endParaRPr lang="en-US"/>
          </a:p>
        </p:txBody>
      </p:sp>
    </p:spTree>
    <p:extLst>
      <p:ext uri="{BB962C8B-B14F-4D97-AF65-F5344CB8AC3E}">
        <p14:creationId xmlns:p14="http://schemas.microsoft.com/office/powerpoint/2010/main" val="3234296329"/>
      </p:ext>
    </p:extLst>
  </p:cSld>
  <p:clrMapOvr>
    <a:masterClrMapping/>
  </p:clrMapOvr>
  <p:transition spd="med">
    <p:fad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4_Blank">
    <p:spTree>
      <p:nvGrpSpPr>
        <p:cNvPr id="1" name=""/>
        <p:cNvGrpSpPr/>
        <p:nvPr/>
      </p:nvGrpSpPr>
      <p:grpSpPr>
        <a:xfrm>
          <a:off x="0" y="0"/>
          <a:ext cx="0" cy="0"/>
          <a:chOff x="0" y="0"/>
          <a:chExt cx="0" cy="0"/>
        </a:xfrm>
      </p:grpSpPr>
      <p:sp>
        <p:nvSpPr>
          <p:cNvPr id="2" name="Rectangle 1"/>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3" name="TextBox 2"/>
          <p:cNvSpPr txBox="1">
            <a:spLocks noChangeArrowheads="1"/>
          </p:cNvSpPr>
          <p:nvPr userDrawn="1"/>
        </p:nvSpPr>
        <p:spPr bwMode="auto">
          <a:xfrm>
            <a:off x="7418388" y="6621463"/>
            <a:ext cx="1725612"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4"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2"/>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3"/>
          <p:cNvSpPr>
            <a:spLocks noGrp="1"/>
          </p:cNvSpPr>
          <p:nvPr>
            <p:ph type="sldNum" sz="quarter" idx="12"/>
          </p:nvPr>
        </p:nvSpPr>
        <p:spPr/>
        <p:txBody>
          <a:bodyPr/>
          <a:lstStyle>
            <a:lvl1pPr eaLnBrk="1" hangingPunct="1">
              <a:defRPr sz="1600"/>
            </a:lvl1pPr>
          </a:lstStyle>
          <a:p>
            <a:pPr>
              <a:defRPr/>
            </a:pPr>
            <a:fld id="{987CD6E9-E88D-4C99-B4C2-FBB90B93194B}" type="slidenum">
              <a:rPr lang="en-US"/>
              <a:pPr>
                <a:defRPr/>
              </a:pPr>
              <a:t>‹#›</a:t>
            </a:fld>
            <a:endParaRPr lang="en-US"/>
          </a:p>
        </p:txBody>
      </p:sp>
    </p:spTree>
    <p:extLst>
      <p:ext uri="{BB962C8B-B14F-4D97-AF65-F5344CB8AC3E}">
        <p14:creationId xmlns:p14="http://schemas.microsoft.com/office/powerpoint/2010/main" val="2750181731"/>
      </p:ext>
    </p:extLst>
  </p:cSld>
  <p:clrMapOvr>
    <a:masterClrMapping/>
  </p:clrMapOvr>
  <p:transition spd="med">
    <p:fade/>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744" y="0"/>
            <a:ext cx="8226056" cy="1197355"/>
          </a:xfrm>
          <a:prstGeom prst="rect">
            <a:avLst/>
          </a:prstGeom>
        </p:spPr>
        <p:txBody>
          <a:bodyPr>
            <a:noAutofit/>
          </a:bodyPr>
          <a:lstStyle>
            <a:lvl1pPr algn="l">
              <a:defRPr sz="3200" b="0"/>
            </a:lvl1pPr>
          </a:lstStyle>
          <a:p>
            <a:r>
              <a:rPr lang="en-US"/>
              <a:t>Click to edit Master title style</a:t>
            </a:r>
            <a:endParaRPr lang="en-US" dirty="0"/>
          </a:p>
        </p:txBody>
      </p:sp>
      <p:sp>
        <p:nvSpPr>
          <p:cNvPr id="3" name="Content Placeholder 2"/>
          <p:cNvSpPr>
            <a:spLocks noGrp="1"/>
          </p:cNvSpPr>
          <p:nvPr>
            <p:ph idx="1"/>
          </p:nvPr>
        </p:nvSpPr>
        <p:spPr>
          <a:xfrm>
            <a:off x="470342" y="1874520"/>
            <a:ext cx="5731983" cy="4206567"/>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3"/>
          </p:nvPr>
        </p:nvSpPr>
        <p:spPr>
          <a:xfrm>
            <a:off x="6294474" y="1874520"/>
            <a:ext cx="2402258" cy="4206568"/>
          </a:xfrm>
          <a:prstGeom prst="rect">
            <a:avLst/>
          </a:prstGeom>
        </p:spPr>
        <p:txBody>
          <a:bodyPr/>
          <a:lstStyle>
            <a:lvl1pPr>
              <a:defRPr>
                <a:solidFill>
                  <a:srgbClr val="2F5897"/>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4489C197-DC02-4F83-B71A-90F020C7E0C8}" type="slidenum">
              <a:rPr lang="en-US"/>
              <a:pPr>
                <a:defRPr/>
              </a:pPr>
              <a:t>‹#›</a:t>
            </a:fld>
            <a:endParaRPr lang="en-US"/>
          </a:p>
        </p:txBody>
      </p:sp>
    </p:spTree>
    <p:extLst>
      <p:ext uri="{BB962C8B-B14F-4D97-AF65-F5344CB8AC3E}">
        <p14:creationId xmlns:p14="http://schemas.microsoft.com/office/powerpoint/2010/main" val="437783480"/>
      </p:ext>
    </p:extLst>
  </p:cSld>
  <p:clrMapOvr>
    <a:masterClrMapping/>
  </p:clrMapOvr>
  <p:transition spd="med">
    <p:fade/>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75050" y="273050"/>
            <a:ext cx="5111750" cy="1162050"/>
          </a:xfrm>
          <a:prstGeom prst="rect">
            <a:avLst/>
          </a:prstGeom>
        </p:spPr>
        <p:txBody>
          <a:bodyPr>
            <a:noAutofit/>
          </a:bodyPr>
          <a:lstStyle>
            <a:lvl1pPr algn="l">
              <a:defRPr sz="3200" b="0"/>
            </a:lvl1pPr>
          </a:lstStyle>
          <a:p>
            <a:r>
              <a:rPr lang="en-US"/>
              <a:t>Click to edit Master title style</a:t>
            </a:r>
            <a:endParaRPr lang="en-US" dirty="0"/>
          </a:p>
        </p:txBody>
      </p:sp>
      <p:sp>
        <p:nvSpPr>
          <p:cNvPr id="3" name="Content Placeholder 2"/>
          <p:cNvSpPr>
            <a:spLocks noGrp="1"/>
          </p:cNvSpPr>
          <p:nvPr>
            <p:ph idx="1"/>
          </p:nvPr>
        </p:nvSpPr>
        <p:spPr>
          <a:xfrm>
            <a:off x="3575050" y="1874521"/>
            <a:ext cx="5111750" cy="4082674"/>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3"/>
          </p:nvPr>
        </p:nvSpPr>
        <p:spPr>
          <a:xfrm>
            <a:off x="457200" y="1874520"/>
            <a:ext cx="3008313" cy="408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5D930B50-3A34-4496-ACBC-98531A681513}" type="slidenum">
              <a:rPr lang="en-US"/>
              <a:pPr>
                <a:defRPr/>
              </a:pPr>
              <a:t>‹#›</a:t>
            </a:fld>
            <a:endParaRPr lang="en-US"/>
          </a:p>
        </p:txBody>
      </p:sp>
    </p:spTree>
    <p:extLst>
      <p:ext uri="{BB962C8B-B14F-4D97-AF65-F5344CB8AC3E}">
        <p14:creationId xmlns:p14="http://schemas.microsoft.com/office/powerpoint/2010/main" val="1121694017"/>
      </p:ext>
    </p:extLst>
  </p:cSld>
  <p:clrMapOvr>
    <a:masterClrMapping/>
  </p:clrMapOvr>
  <p:transition spd="med">
    <p:fade/>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2"/>
          </p:nvPr>
        </p:nvSpPr>
        <p:spPr/>
        <p:txBody>
          <a:bodyPr/>
          <a:lstStyle>
            <a:lvl1pPr eaLnBrk="1" hangingPunct="1">
              <a:defRPr sz="1600"/>
            </a:lvl1pPr>
          </a:lstStyle>
          <a:p>
            <a:pPr>
              <a:defRPr/>
            </a:pPr>
            <a:fld id="{9CD28D92-69A3-46BB-8A4C-6D3441E16E9A}" type="slidenum">
              <a:rPr lang="en-US"/>
              <a:pPr>
                <a:defRPr/>
              </a:pPr>
              <a:t>‹#›</a:t>
            </a:fld>
            <a:endParaRPr lang="en-US"/>
          </a:p>
        </p:txBody>
      </p:sp>
    </p:spTree>
    <p:extLst>
      <p:ext uri="{BB962C8B-B14F-4D97-AF65-F5344CB8AC3E}">
        <p14:creationId xmlns:p14="http://schemas.microsoft.com/office/powerpoint/2010/main" val="3150417674"/>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914400" y="1417320"/>
            <a:ext cx="7141633" cy="489561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eaLnBrk="1" hangingPunct="1">
              <a:defRPr sz="1600"/>
            </a:lvl1pPr>
          </a:lstStyle>
          <a:p>
            <a:pPr>
              <a:defRPr/>
            </a:pPr>
            <a:fld id="{1625A8CF-362A-401E-8717-A9A14F41B246}" type="slidenum">
              <a:rPr lang="en-US"/>
              <a:pPr>
                <a:defRPr/>
              </a:pPr>
              <a:t>‹#›</a:t>
            </a:fld>
            <a:endParaRPr lang="en-US"/>
          </a:p>
        </p:txBody>
      </p:sp>
    </p:spTree>
    <p:extLst>
      <p:ext uri="{BB962C8B-B14F-4D97-AF65-F5344CB8AC3E}">
        <p14:creationId xmlns:p14="http://schemas.microsoft.com/office/powerpoint/2010/main" val="1801525553"/>
      </p:ext>
    </p:extLst>
  </p:cSld>
  <p:clrMapOvr>
    <a:masterClrMapping/>
  </p:clrMapOvr>
  <p:transition spd="med">
    <p:fade/>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2"/>
          </p:nvPr>
        </p:nvSpPr>
        <p:spPr/>
        <p:txBody>
          <a:bodyPr/>
          <a:lstStyle>
            <a:lvl1pPr eaLnBrk="1" hangingPunct="1">
              <a:defRPr sz="1600"/>
            </a:lvl1pPr>
          </a:lstStyle>
          <a:p>
            <a:pPr>
              <a:defRPr/>
            </a:pPr>
            <a:fld id="{2BB0D72C-9960-4632-A78C-22CB07E4B267}" type="slidenum">
              <a:rPr lang="en-US"/>
              <a:pPr>
                <a:defRPr/>
              </a:pPr>
              <a:t>‹#›</a:t>
            </a:fld>
            <a:endParaRPr lang="en-US"/>
          </a:p>
        </p:txBody>
      </p:sp>
    </p:spTree>
    <p:extLst>
      <p:ext uri="{BB962C8B-B14F-4D97-AF65-F5344CB8AC3E}">
        <p14:creationId xmlns:p14="http://schemas.microsoft.com/office/powerpoint/2010/main" val="1850865153"/>
      </p:ext>
    </p:extLst>
  </p:cSld>
  <p:clrMapOvr>
    <a:masterClrMapping/>
  </p:clrMapOvr>
  <p:transition spd="med">
    <p:fad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914400" y="1417320"/>
            <a:ext cx="7141633" cy="489561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eaLnBrk="1" hangingPunct="1">
              <a:defRPr sz="1600"/>
            </a:lvl1pPr>
          </a:lstStyle>
          <a:p>
            <a:pPr>
              <a:defRPr/>
            </a:pPr>
            <a:fld id="{E6DF19DC-3F18-4995-A114-D78DBCD68C09}" type="slidenum">
              <a:rPr lang="en-US"/>
              <a:pPr>
                <a:defRPr/>
              </a:pPr>
              <a:t>‹#›</a:t>
            </a:fld>
            <a:endParaRPr lang="en-US"/>
          </a:p>
        </p:txBody>
      </p:sp>
    </p:spTree>
    <p:extLst>
      <p:ext uri="{BB962C8B-B14F-4D97-AF65-F5344CB8AC3E}">
        <p14:creationId xmlns:p14="http://schemas.microsoft.com/office/powerpoint/2010/main" val="2351287831"/>
      </p:ext>
    </p:extLst>
  </p:cSld>
  <p:clrMapOvr>
    <a:masterClrMapping/>
  </p:clrMapOvr>
  <p:transition spd="med">
    <p:fade/>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eaLnBrk="1" hangingPunct="1">
              <a:defRPr sz="1600"/>
            </a:lvl1pPr>
          </a:lstStyle>
          <a:p>
            <a:pPr>
              <a:defRPr/>
            </a:pPr>
            <a:fld id="{27CC5D8F-30D1-43C8-9E61-5084D8E88A4D}" type="slidenum">
              <a:rPr lang="en-US"/>
              <a:pPr>
                <a:defRPr/>
              </a:pPr>
              <a:t>‹#›</a:t>
            </a:fld>
            <a:endParaRPr lang="en-US"/>
          </a:p>
        </p:txBody>
      </p:sp>
    </p:spTree>
    <p:extLst>
      <p:ext uri="{BB962C8B-B14F-4D97-AF65-F5344CB8AC3E}">
        <p14:creationId xmlns:p14="http://schemas.microsoft.com/office/powerpoint/2010/main" val="716545155"/>
      </p:ext>
    </p:extLst>
  </p:cSld>
  <p:clrMapOvr>
    <a:masterClrMapping/>
  </p:clrMapOvr>
  <p:transition spd="med">
    <p:fade/>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3" name="Rectangle 5"/>
          <p:cNvSpPr>
            <a:spLocks noGrp="1" noChangeArrowheads="1"/>
          </p:cNvSpPr>
          <p:nvPr>
            <p:ph type="ftr" sz="quarter" idx="11"/>
          </p:nvPr>
        </p:nvSpPr>
        <p:spPr/>
        <p:txBody>
          <a:bodyPr/>
          <a:lstStyle>
            <a:lvl1pPr algn="l" eaLnBrk="1" hangingPunct="1">
              <a:defRPr/>
            </a:lvl1pPr>
          </a:lstStyle>
          <a:p>
            <a:pPr>
              <a:defRPr/>
            </a:pPr>
            <a:r>
              <a:rPr lang="en-US"/>
              <a:t>SECTION OR PRESENTATION TITLE</a:t>
            </a:r>
          </a:p>
        </p:txBody>
      </p:sp>
      <p:sp>
        <p:nvSpPr>
          <p:cNvPr id="4" name="Rectangle 6"/>
          <p:cNvSpPr>
            <a:spLocks noGrp="1" noChangeArrowheads="1"/>
          </p:cNvSpPr>
          <p:nvPr>
            <p:ph type="sldNum" sz="quarter" idx="12"/>
          </p:nvPr>
        </p:nvSpPr>
        <p:spPr/>
        <p:txBody>
          <a:bodyPr/>
          <a:lstStyle>
            <a:lvl1pPr eaLnBrk="1" hangingPunct="1">
              <a:defRPr sz="1600"/>
            </a:lvl1pPr>
          </a:lstStyle>
          <a:p>
            <a:pPr>
              <a:defRPr/>
            </a:pPr>
            <a:fld id="{B6421CDB-7114-42A9-9A59-4E626FE7F506}" type="slidenum">
              <a:rPr lang="en-US"/>
              <a:pPr>
                <a:defRPr/>
              </a:pPr>
              <a:t>‹#›</a:t>
            </a:fld>
            <a:endParaRPr lang="en-US"/>
          </a:p>
        </p:txBody>
      </p:sp>
    </p:spTree>
    <p:extLst>
      <p:ext uri="{BB962C8B-B14F-4D97-AF65-F5344CB8AC3E}">
        <p14:creationId xmlns:p14="http://schemas.microsoft.com/office/powerpoint/2010/main" val="175958132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2" name="Title 1"/>
          <p:cNvSpPr>
            <a:spLocks noGrp="1"/>
          </p:cNvSpPr>
          <p:nvPr>
            <p:ph type="ctrTitle"/>
          </p:nvPr>
        </p:nvSpPr>
        <p:spPr>
          <a:xfrm>
            <a:off x="685800" y="2490151"/>
            <a:ext cx="7772400" cy="1350585"/>
          </a:xfrm>
          <a:prstGeom prst="rect">
            <a:avLst/>
          </a:prstGeom>
        </p:spPr>
        <p:txBody>
          <a:bodyPr/>
          <a:lstStyle>
            <a:lvl1pPr algn="ctr">
              <a:defRPr spc="50">
                <a:solidFill>
                  <a:srgbClr val="FAE6D3"/>
                </a:solidFill>
              </a:defRPr>
            </a:lvl1pPr>
          </a:lstStyle>
          <a:p>
            <a:r>
              <a:rPr lang="en-US"/>
              <a:t>Click to edit Master title style</a:t>
            </a:r>
            <a:endParaRPr lang="en-US" dirty="0"/>
          </a:p>
        </p:txBody>
      </p:sp>
      <p:sp>
        <p:nvSpPr>
          <p:cNvPr id="7"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FD4BAC6B-BEC1-4A11-95AA-3D18D399EBE9}" type="slidenum">
              <a:rPr lang="en-US"/>
              <a:pPr>
                <a:defRPr/>
              </a:pPr>
              <a:t>‹#›</a:t>
            </a:fld>
            <a:endParaRPr lang="en-US"/>
          </a:p>
        </p:txBody>
      </p:sp>
    </p:spTree>
    <p:extLst>
      <p:ext uri="{BB962C8B-B14F-4D97-AF65-F5344CB8AC3E}">
        <p14:creationId xmlns:p14="http://schemas.microsoft.com/office/powerpoint/2010/main" val="3973109483"/>
      </p:ext>
    </p:extLst>
  </p:cSld>
  <p:clrMapOvr>
    <a:masterClrMapping/>
  </p:clrMapOvr>
  <p:transition spd="med">
    <p:fade/>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4"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6863"/>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7"/>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8"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9"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Content Placeholder 17"/>
          <p:cNvSpPr>
            <a:spLocks noGrp="1"/>
          </p:cNvSpPr>
          <p:nvPr>
            <p:ph sz="quarter" idx="12"/>
          </p:nvPr>
        </p:nvSpPr>
        <p:spPr>
          <a:xfrm>
            <a:off x="923925" y="508001"/>
            <a:ext cx="7421789" cy="4789488"/>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12"/>
          <p:cNvSpPr>
            <a:spLocks noGrp="1"/>
          </p:cNvSpPr>
          <p:nvPr>
            <p:ph type="sldNum" sz="quarter" idx="13"/>
          </p:nvPr>
        </p:nvSpPr>
        <p:spPr/>
        <p:txBody>
          <a:bodyPr/>
          <a:lstStyle>
            <a:lvl1pPr eaLnBrk="1" hangingPunct="1">
              <a:defRPr sz="1600">
                <a:solidFill>
                  <a:srgbClr val="A6A6A6"/>
                </a:solidFill>
              </a:defRPr>
            </a:lvl1pPr>
          </a:lstStyle>
          <a:p>
            <a:pPr>
              <a:defRPr/>
            </a:pPr>
            <a:fld id="{8D3D05ED-1D57-4238-BFEA-2D6DD4632441}" type="slidenum">
              <a:rPr lang="en-US"/>
              <a:pPr>
                <a:defRPr/>
              </a:pPr>
              <a:t>‹#›</a:t>
            </a:fld>
            <a:endParaRPr lang="en-US"/>
          </a:p>
        </p:txBody>
      </p:sp>
      <p:sp>
        <p:nvSpPr>
          <p:cNvPr id="11" name="Footer Placeholder 4"/>
          <p:cNvSpPr>
            <a:spLocks noGrp="1"/>
          </p:cNvSpPr>
          <p:nvPr>
            <p:ph type="ftr" sz="quarter" idx="14"/>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3355103881"/>
      </p:ext>
    </p:extLst>
  </p:cSld>
  <p:clrMapOvr>
    <a:masterClrMapping/>
  </p:clrMapOvr>
  <p:transition spd="med">
    <p:fade/>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Rectangle 3"/>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6863"/>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7"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9"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19"/>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18" name="Content Placeholder 17"/>
          <p:cNvSpPr>
            <a:spLocks noGrp="1"/>
          </p:cNvSpPr>
          <p:nvPr>
            <p:ph sz="quarter" idx="12"/>
          </p:nvPr>
        </p:nvSpPr>
        <p:spPr>
          <a:xfrm>
            <a:off x="923925" y="1063417"/>
            <a:ext cx="7421789" cy="4234072"/>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a:xfrm>
            <a:off x="457200" y="320057"/>
            <a:ext cx="8205401" cy="1238931"/>
          </a:xfrm>
        </p:spPr>
        <p:txBody>
          <a:bodyPr anchor="t"/>
          <a:lstStyle/>
          <a:p>
            <a:r>
              <a:rPr lang="en-US"/>
              <a:t>Click to edit Master title style</a:t>
            </a:r>
          </a:p>
        </p:txBody>
      </p:sp>
      <p:sp>
        <p:nvSpPr>
          <p:cNvPr id="11" name="Slide Number Placeholder 12"/>
          <p:cNvSpPr>
            <a:spLocks noGrp="1"/>
          </p:cNvSpPr>
          <p:nvPr>
            <p:ph type="sldNum" sz="quarter" idx="13"/>
          </p:nvPr>
        </p:nvSpPr>
        <p:spPr/>
        <p:txBody>
          <a:bodyPr/>
          <a:lstStyle>
            <a:lvl1pPr eaLnBrk="1" hangingPunct="1">
              <a:defRPr sz="1600">
                <a:solidFill>
                  <a:srgbClr val="A6A6A6"/>
                </a:solidFill>
              </a:defRPr>
            </a:lvl1pPr>
          </a:lstStyle>
          <a:p>
            <a:pPr>
              <a:defRPr/>
            </a:pPr>
            <a:fld id="{3986A494-DEEB-4E8B-9521-BE5029AE4B9F}" type="slidenum">
              <a:rPr lang="en-US"/>
              <a:pPr>
                <a:defRPr/>
              </a:pPr>
              <a:t>‹#›</a:t>
            </a:fld>
            <a:endParaRPr lang="en-US"/>
          </a:p>
        </p:txBody>
      </p:sp>
      <p:sp>
        <p:nvSpPr>
          <p:cNvPr id="13" name="Footer Placeholder 4"/>
          <p:cNvSpPr>
            <a:spLocks noGrp="1"/>
          </p:cNvSpPr>
          <p:nvPr>
            <p:ph type="ftr" sz="quarter" idx="14"/>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2394308176"/>
      </p:ext>
    </p:extLst>
  </p:cSld>
  <p:clrMapOvr>
    <a:masterClrMapping/>
  </p:clrMapOvr>
  <p:transition spd="med">
    <p:fade/>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Rectangle 4"/>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6863"/>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8"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17"/>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10"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1"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Content Placeholder 17"/>
          <p:cNvSpPr>
            <a:spLocks noGrp="1"/>
          </p:cNvSpPr>
          <p:nvPr>
            <p:ph sz="quarter" idx="12"/>
          </p:nvPr>
        </p:nvSpPr>
        <p:spPr>
          <a:xfrm>
            <a:off x="923925" y="1063417"/>
            <a:ext cx="3648075" cy="4234072"/>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a:xfrm>
            <a:off x="457200" y="320057"/>
            <a:ext cx="8205401" cy="1238931"/>
          </a:xfrm>
        </p:spPr>
        <p:txBody>
          <a:bodyPr anchor="t"/>
          <a:lstStyle/>
          <a:p>
            <a:r>
              <a:rPr lang="en-US"/>
              <a:t>Click to edit Master title style</a:t>
            </a:r>
          </a:p>
        </p:txBody>
      </p:sp>
      <p:sp>
        <p:nvSpPr>
          <p:cNvPr id="15" name="Content Placeholder 14"/>
          <p:cNvSpPr>
            <a:spLocks noGrp="1"/>
          </p:cNvSpPr>
          <p:nvPr>
            <p:ph sz="quarter" idx="15"/>
          </p:nvPr>
        </p:nvSpPr>
        <p:spPr>
          <a:xfrm>
            <a:off x="4572001" y="1063417"/>
            <a:ext cx="3657600" cy="4176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16"/>
          </p:nvPr>
        </p:nvSpPr>
        <p:spPr/>
        <p:txBody>
          <a:bodyPr/>
          <a:lstStyle>
            <a:lvl1pPr eaLnBrk="1" hangingPunct="1">
              <a:defRPr sz="1600">
                <a:solidFill>
                  <a:srgbClr val="A6A6A6"/>
                </a:solidFill>
              </a:defRPr>
            </a:lvl1pPr>
          </a:lstStyle>
          <a:p>
            <a:pPr>
              <a:defRPr/>
            </a:pPr>
            <a:fld id="{0BB02322-DC8A-494E-B5DD-DFE9A4358473}" type="slidenum">
              <a:rPr lang="en-US"/>
              <a:pPr>
                <a:defRPr/>
              </a:pPr>
              <a:t>‹#›</a:t>
            </a:fld>
            <a:endParaRPr lang="en-US"/>
          </a:p>
        </p:txBody>
      </p:sp>
      <p:sp>
        <p:nvSpPr>
          <p:cNvPr id="14" name="Footer Placeholder 4"/>
          <p:cNvSpPr>
            <a:spLocks noGrp="1"/>
          </p:cNvSpPr>
          <p:nvPr>
            <p:ph type="ftr" sz="quarter" idx="17"/>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4129373603"/>
      </p:ext>
    </p:extLst>
  </p:cSld>
  <p:clrMapOvr>
    <a:masterClrMapping/>
  </p:clrMapOvr>
  <p:transition spd="med">
    <p:fade/>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4" name="Rectangle 3"/>
          <p:cNvSpPr>
            <a:spLocks noChangeArrowheads="1"/>
          </p:cNvSpPr>
          <p:nvPr userDrawn="1"/>
        </p:nvSpPr>
        <p:spPr bwMode="auto">
          <a:xfrm>
            <a:off x="26988" y="9525"/>
            <a:ext cx="9053512" cy="5661025"/>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pic>
        <p:nvPicPr>
          <p:cNvPr id="5"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3688"/>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7"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8"/>
          <p:cNvSpPr txBox="1">
            <a:spLocks noChangeArrowheads="1"/>
          </p:cNvSpPr>
          <p:nvPr userDrawn="1"/>
        </p:nvSpPr>
        <p:spPr bwMode="auto">
          <a:xfrm>
            <a:off x="6583363" y="6629400"/>
            <a:ext cx="1725612"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9"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0"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50156"/>
            <a:ext cx="7772400" cy="1267271"/>
          </a:xfrm>
          <a:prstGeom prst="rect">
            <a:avLst/>
          </a:prstGeom>
        </p:spPr>
        <p:txBody>
          <a:bodyPr/>
          <a:lstStyle>
            <a:lvl1pPr algn="ctr">
              <a:defRPr spc="50">
                <a:solidFill>
                  <a:srgbClr val="FAE6D3"/>
                </a:solidFill>
              </a:defRPr>
            </a:lvl1pPr>
          </a:lstStyle>
          <a:p>
            <a:r>
              <a:rPr lang="en-US"/>
              <a:t>Click to edit Master title style</a:t>
            </a:r>
            <a:endParaRPr lang="en-US" dirty="0"/>
          </a:p>
        </p:txBody>
      </p:sp>
      <p:sp>
        <p:nvSpPr>
          <p:cNvPr id="11" name="Slide Number Placeholder 12"/>
          <p:cNvSpPr>
            <a:spLocks noGrp="1"/>
          </p:cNvSpPr>
          <p:nvPr>
            <p:ph type="sldNum" sz="quarter" idx="10"/>
          </p:nvPr>
        </p:nvSpPr>
        <p:spPr/>
        <p:txBody>
          <a:bodyPr/>
          <a:lstStyle>
            <a:lvl1pPr eaLnBrk="1" hangingPunct="1">
              <a:defRPr sz="1600">
                <a:solidFill>
                  <a:srgbClr val="A6A6A6"/>
                </a:solidFill>
              </a:defRPr>
            </a:lvl1pPr>
          </a:lstStyle>
          <a:p>
            <a:pPr>
              <a:defRPr/>
            </a:pPr>
            <a:fld id="{AAA84C67-C50A-4388-A569-E357237D9C3D}" type="slidenum">
              <a:rPr lang="en-US"/>
              <a:pPr>
                <a:defRPr/>
              </a:pPr>
              <a:t>‹#›</a:t>
            </a:fld>
            <a:endParaRPr lang="en-US"/>
          </a:p>
        </p:txBody>
      </p:sp>
      <p:sp>
        <p:nvSpPr>
          <p:cNvPr id="12"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3031246828"/>
      </p:ext>
    </p:extLst>
  </p:cSld>
  <p:clrMapOvr>
    <a:masterClrMapping/>
  </p:clrMapOvr>
  <p:transition spd="med">
    <p:fade/>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txBody>
          <a:bodyPr anchor="ctr"/>
          <a:lstStyle/>
          <a:p>
            <a:pPr algn="ctr" eaLnBrk="0" hangingPunct="0">
              <a:defRPr/>
            </a:pPr>
            <a:endParaRPr lang="en-CA" sz="1800">
              <a:solidFill>
                <a:prstClr val="white"/>
              </a:solidFill>
              <a:latin typeface="Times" charset="0"/>
              <a:ea typeface="ＭＳ Ｐゴシック" pitchFamily="34" charset="-128"/>
              <a:cs typeface="Arial" pitchFamily="34"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pic>
        <p:nvPicPr>
          <p:cNvPr id="7" name="Picture 6" descr="Basadur_PPT_swoosh&amp;grayBkgd-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0"/>
            <a:ext cx="9143997" cy="1932431"/>
          </a:xfrm>
          <a:prstGeom prst="rect">
            <a:avLst/>
          </a:prstGeom>
          <a:no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pic>
      <p:sp>
        <p:nvSpPr>
          <p:cNvPr id="2" name="Title 1"/>
          <p:cNvSpPr>
            <a:spLocks noGrp="1"/>
          </p:cNvSpPr>
          <p:nvPr>
            <p:ph type="ctrTitle"/>
          </p:nvPr>
        </p:nvSpPr>
        <p:spPr>
          <a:xfrm>
            <a:off x="685800" y="3047668"/>
            <a:ext cx="7772400" cy="1350585"/>
          </a:xfrm>
          <a:prstGeom prst="rect">
            <a:avLst/>
          </a:prstGeom>
        </p:spPr>
        <p:txBody>
          <a:bodyPr/>
          <a:lstStyle>
            <a:lvl1pPr algn="ctr">
              <a:defRPr spc="50">
                <a:solidFill>
                  <a:srgbClr val="FAE6D3"/>
                </a:solidFill>
              </a:defRPr>
            </a:lvl1pPr>
          </a:lstStyle>
          <a:p>
            <a:r>
              <a:rPr lang="en-US"/>
              <a:t>Click to edit Master title style</a:t>
            </a:r>
            <a:endParaRPr lang="en-US" dirty="0"/>
          </a:p>
        </p:txBody>
      </p:sp>
      <p:sp>
        <p:nvSpPr>
          <p:cNvPr id="8"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C0B4434F-E1D1-400A-AC6C-0D1C12B864D7}" type="slidenum">
              <a:rPr lang="en-US"/>
              <a:pPr>
                <a:defRPr/>
              </a:pPr>
              <a:t>‹#›</a:t>
            </a:fld>
            <a:endParaRPr lang="en-US"/>
          </a:p>
        </p:txBody>
      </p:sp>
    </p:spTree>
    <p:extLst>
      <p:ext uri="{BB962C8B-B14F-4D97-AF65-F5344CB8AC3E}">
        <p14:creationId xmlns:p14="http://schemas.microsoft.com/office/powerpoint/2010/main" val="132312606"/>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eaLnBrk="1" hangingPunct="1">
              <a:defRPr sz="1600"/>
            </a:lvl1pPr>
          </a:lstStyle>
          <a:p>
            <a:pPr>
              <a:defRPr/>
            </a:pPr>
            <a:fld id="{52949294-0A89-437A-8CE8-D00429E5DAFE}" type="slidenum">
              <a:rPr lang="en-US"/>
              <a:pPr>
                <a:defRPr/>
              </a:pPr>
              <a:t>‹#›</a:t>
            </a:fld>
            <a:endParaRPr lang="en-US"/>
          </a:p>
        </p:txBody>
      </p:sp>
    </p:spTree>
    <p:extLst>
      <p:ext uri="{BB962C8B-B14F-4D97-AF65-F5344CB8AC3E}">
        <p14:creationId xmlns:p14="http://schemas.microsoft.com/office/powerpoint/2010/main" val="4037538178"/>
      </p:ext>
    </p:extLst>
  </p:cSld>
  <p:clrMapOvr>
    <a:masterClrMapping/>
  </p:clrMapOvr>
  <p:transition spd="med">
    <p:fade/>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5" name="Rectangle 4"/>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FAE6D3"/>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FAE6D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Slide Number Placeholder 15"/>
          <p:cNvSpPr>
            <a:spLocks noGrp="1"/>
          </p:cNvSpPr>
          <p:nvPr>
            <p:ph type="sldNum" sz="quarter" idx="10"/>
          </p:nvPr>
        </p:nvSpPr>
        <p:spPr/>
        <p:txBody>
          <a:bodyPr/>
          <a:lstStyle>
            <a:lvl1pPr eaLnBrk="1" hangingPunct="1">
              <a:defRPr sz="1600"/>
            </a:lvl1pPr>
          </a:lstStyle>
          <a:p>
            <a:pPr>
              <a:defRPr/>
            </a:pPr>
            <a:fld id="{29B84B68-AF54-4924-8E86-CB0D2208B586}" type="slidenum">
              <a:rPr lang="en-US"/>
              <a:pPr>
                <a:defRPr/>
              </a:pPr>
              <a:t>‹#›</a:t>
            </a:fld>
            <a:endParaRPr lang="en-US"/>
          </a:p>
        </p:txBody>
      </p:sp>
      <p:sp>
        <p:nvSpPr>
          <p:cNvPr id="9" name="Footer Placeholder 16"/>
          <p:cNvSpPr>
            <a:spLocks noGrp="1"/>
          </p:cNvSpPr>
          <p:nvPr>
            <p:ph type="ftr" sz="quarter" idx="11"/>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432355435"/>
      </p:ext>
    </p:extLst>
  </p:cSld>
  <p:clrMapOvr>
    <a:masterClrMapping/>
  </p:clrMapOvr>
  <p:transition spd="med">
    <p:fade/>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1874521"/>
            <a:ext cx="7772400" cy="4175594"/>
          </a:xfrm>
          <a:prstGeom prst="rect">
            <a:avLst/>
          </a:prstGeom>
        </p:spPr>
        <p:txBody>
          <a:bodyPr/>
          <a:lstStyle>
            <a:lvl1pPr>
              <a:spcBef>
                <a:spcPts val="0"/>
              </a:spcBef>
              <a:spcAft>
                <a:spcPts val="6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eaLnBrk="1" hangingPunct="1">
              <a:defRPr sz="1600"/>
            </a:lvl1pPr>
          </a:lstStyle>
          <a:p>
            <a:pPr>
              <a:defRPr/>
            </a:pPr>
            <a:fld id="{BD5E5AC2-34C6-4EEB-A1E9-BF70C245610D}" type="slidenum">
              <a:rPr lang="en-US"/>
              <a:pPr>
                <a:defRPr/>
              </a:pPr>
              <a:t>‹#›</a:t>
            </a:fld>
            <a:endParaRPr lang="en-US"/>
          </a:p>
        </p:txBody>
      </p:sp>
    </p:spTree>
    <p:extLst>
      <p:ext uri="{BB962C8B-B14F-4D97-AF65-F5344CB8AC3E}">
        <p14:creationId xmlns:p14="http://schemas.microsoft.com/office/powerpoint/2010/main" val="923136375"/>
      </p:ext>
    </p:extLst>
  </p:cSld>
  <p:clrMapOvr>
    <a:masterClrMapping/>
  </p:clrMapOvr>
  <p:transition spd="med">
    <p:fade/>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3"/>
          </p:nvPr>
        </p:nvSpPr>
        <p:spPr>
          <a:xfrm>
            <a:off x="914401" y="1874521"/>
            <a:ext cx="7782076" cy="403105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6"/>
          </p:nvPr>
        </p:nvSpPr>
        <p:spPr/>
        <p:txBody>
          <a:bodyPr/>
          <a:lstStyle>
            <a:lvl1pPr eaLnBrk="1" hangingPunct="1">
              <a:defRPr sz="1600"/>
            </a:lvl1pPr>
          </a:lstStyle>
          <a:p>
            <a:pPr>
              <a:defRPr/>
            </a:pPr>
            <a:fld id="{3BD96E3E-7448-4B05-A292-839FFBFA087D}" type="slidenum">
              <a:rPr lang="en-US"/>
              <a:pPr>
                <a:defRPr/>
              </a:pPr>
              <a:t>‹#›</a:t>
            </a:fld>
            <a:endParaRPr lang="en-US"/>
          </a:p>
        </p:txBody>
      </p:sp>
    </p:spTree>
    <p:extLst>
      <p:ext uri="{BB962C8B-B14F-4D97-AF65-F5344CB8AC3E}">
        <p14:creationId xmlns:p14="http://schemas.microsoft.com/office/powerpoint/2010/main" val="3958727975"/>
      </p:ext>
    </p:extLst>
  </p:cSld>
  <p:clrMapOvr>
    <a:masterClrMapping/>
  </p:clrMapOvr>
  <p:transition spd="med">
    <p:fade/>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4" name="Picture 12"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t="25027"/>
          <a:stretch>
            <a:fillRect/>
          </a:stretch>
        </p:blipFill>
        <p:spPr bwMode="auto">
          <a:xfrm>
            <a:off x="0" y="4763"/>
            <a:ext cx="9097963" cy="196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ontent Placeholder 7"/>
          <p:cNvSpPr>
            <a:spLocks noGrp="1"/>
          </p:cNvSpPr>
          <p:nvPr>
            <p:ph sz="quarter" idx="13"/>
          </p:nvPr>
        </p:nvSpPr>
        <p:spPr>
          <a:xfrm>
            <a:off x="914401" y="1874521"/>
            <a:ext cx="7782076" cy="403105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lvl1pPr>
              <a:defRPr>
                <a:solidFill>
                  <a:srgbClr val="F2F2F2"/>
                </a:solidFill>
              </a:defRPr>
            </a:lvl1pPr>
          </a:lstStyle>
          <a:p>
            <a:r>
              <a:rPr lang="en-US"/>
              <a:t>Click to edit Master title style</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9" name="Slide Number Placeholder 5"/>
          <p:cNvSpPr>
            <a:spLocks noGrp="1"/>
          </p:cNvSpPr>
          <p:nvPr>
            <p:ph type="sldNum" sz="quarter" idx="16"/>
          </p:nvPr>
        </p:nvSpPr>
        <p:spPr/>
        <p:txBody>
          <a:bodyPr/>
          <a:lstStyle>
            <a:lvl1pPr eaLnBrk="1" hangingPunct="1">
              <a:defRPr sz="1600"/>
            </a:lvl1pPr>
          </a:lstStyle>
          <a:p>
            <a:pPr>
              <a:defRPr/>
            </a:pPr>
            <a:fld id="{10851E17-BF06-479A-AC40-308E7D891D29}" type="slidenum">
              <a:rPr lang="en-US"/>
              <a:pPr>
                <a:defRPr/>
              </a:pPr>
              <a:t>‹#›</a:t>
            </a:fld>
            <a:endParaRPr lang="en-US"/>
          </a:p>
        </p:txBody>
      </p:sp>
    </p:spTree>
    <p:extLst>
      <p:ext uri="{BB962C8B-B14F-4D97-AF65-F5344CB8AC3E}">
        <p14:creationId xmlns:p14="http://schemas.microsoft.com/office/powerpoint/2010/main" val="3381595452"/>
      </p:ext>
    </p:extLst>
  </p:cSld>
  <p:clrMapOvr>
    <a:masterClrMapping/>
  </p:clrMapOvr>
  <p:transition spd="med">
    <p:fade/>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874520"/>
            <a:ext cx="7287683" cy="2392680"/>
          </a:xfrm>
          <a:prstGeom prst="rect">
            <a:avLst/>
          </a:prstGeom>
        </p:spPr>
        <p:txBody>
          <a:bodyPr/>
          <a:lstStyle>
            <a:lvl1pPr>
              <a:spcBef>
                <a:spcPts val="0"/>
              </a:spcBef>
              <a:spcAft>
                <a:spcPts val="6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p:txBody>
          <a:bodyPr/>
          <a:lstStyle/>
          <a:p>
            <a:r>
              <a:rPr lang="en-US"/>
              <a:t>Click to edit Master title style</a:t>
            </a:r>
          </a:p>
        </p:txBody>
      </p:sp>
      <p:sp>
        <p:nvSpPr>
          <p:cNvPr id="9" name="Content Placeholder 2"/>
          <p:cNvSpPr>
            <a:spLocks noGrp="1"/>
          </p:cNvSpPr>
          <p:nvPr>
            <p:ph idx="13"/>
          </p:nvPr>
        </p:nvSpPr>
        <p:spPr>
          <a:xfrm>
            <a:off x="914400" y="4233014"/>
            <a:ext cx="7287683" cy="1983937"/>
          </a:xfrm>
          <a:prstGeom prst="rect">
            <a:avLst/>
          </a:prstGeom>
        </p:spPr>
        <p:txBody>
          <a:bodyPr/>
          <a:lstStyle>
            <a:lvl1pPr>
              <a:spcBef>
                <a:spcPts val="0"/>
              </a:spcBef>
              <a:spcAft>
                <a:spcPts val="6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9FBDF1AE-5C4A-4DB4-8CB3-D596E10DBFEA}" type="slidenum">
              <a:rPr lang="en-US"/>
              <a:pPr>
                <a:defRPr/>
              </a:pPr>
              <a:t>‹#›</a:t>
            </a:fld>
            <a:endParaRPr lang="en-US"/>
          </a:p>
        </p:txBody>
      </p:sp>
    </p:spTree>
    <p:extLst>
      <p:ext uri="{BB962C8B-B14F-4D97-AF65-F5344CB8AC3E}">
        <p14:creationId xmlns:p14="http://schemas.microsoft.com/office/powerpoint/2010/main" val="360582559"/>
      </p:ext>
    </p:extLst>
  </p:cSld>
  <p:clrMapOvr>
    <a:masterClrMapping/>
  </p:clrMapOvr>
  <p:transition spd="med">
    <p:fade/>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5068888"/>
          </a:xfrm>
          <a:prstGeom prst="rect">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4" name="Rectangle 3"/>
          <p:cNvSpPr>
            <a:spLocks noChangeArrowheads="1"/>
          </p:cNvSpPr>
          <p:nvPr userDrawn="1"/>
        </p:nvSpPr>
        <p:spPr bwMode="auto">
          <a:xfrm>
            <a:off x="0" y="5068888"/>
            <a:ext cx="9144000" cy="1789112"/>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5" name="Rectangle 4"/>
          <p:cNvSpPr/>
          <p:nvPr userDrawn="1"/>
        </p:nvSpPr>
        <p:spPr>
          <a:xfrm>
            <a:off x="67235" y="640087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550" y="6384925"/>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0"/>
            <a:ext cx="7772400" cy="1216152"/>
          </a:xfrm>
          <a:prstGeom prst="rect">
            <a:avLst/>
          </a:prstGeom>
        </p:spPr>
        <p:txBody>
          <a:bodyPr/>
          <a:lstStyle>
            <a:lvl1pPr algn="l">
              <a:defRPr sz="3200" b="0" cap="none">
                <a:solidFill>
                  <a:srgbClr val="FF6600"/>
                </a:solidFill>
                <a:latin typeface="+mj-lt"/>
              </a:defRPr>
            </a:lvl1pPr>
          </a:lstStyle>
          <a:p>
            <a:r>
              <a:rPr lang="en-US"/>
              <a:t>Click to edit Master title style</a:t>
            </a:r>
            <a:endParaRPr lang="en-US" dirty="0"/>
          </a:p>
        </p:txBody>
      </p:sp>
      <p:sp>
        <p:nvSpPr>
          <p:cNvPr id="7" name="Slide Number Placeholder 14"/>
          <p:cNvSpPr>
            <a:spLocks noGrp="1"/>
          </p:cNvSpPr>
          <p:nvPr>
            <p:ph type="sldNum" sz="quarter" idx="10"/>
          </p:nvPr>
        </p:nvSpPr>
        <p:spPr/>
        <p:txBody>
          <a:bodyPr/>
          <a:lstStyle>
            <a:lvl1pPr eaLnBrk="1" hangingPunct="1">
              <a:defRPr sz="1600">
                <a:solidFill>
                  <a:srgbClr val="BFBFBF"/>
                </a:solidFill>
              </a:defRPr>
            </a:lvl1pPr>
          </a:lstStyle>
          <a:p>
            <a:pPr>
              <a:defRPr/>
            </a:pPr>
            <a:fld id="{3E69AFFB-7F41-464B-9013-61DF2D298410}" type="slidenum">
              <a:rPr lang="en-US"/>
              <a:pPr>
                <a:defRPr/>
              </a:pPr>
              <a:t>‹#›</a:t>
            </a:fld>
            <a:endParaRPr lang="en-US"/>
          </a:p>
        </p:txBody>
      </p:sp>
      <p:sp>
        <p:nvSpPr>
          <p:cNvPr id="8" name="Footer Placeholder 15"/>
          <p:cNvSpPr>
            <a:spLocks noGrp="1"/>
          </p:cNvSpPr>
          <p:nvPr>
            <p:ph type="ftr" sz="quarter" idx="11"/>
          </p:nvPr>
        </p:nvSpPr>
        <p:spPr/>
        <p:txBody>
          <a:bodyPr/>
          <a:lstStyle>
            <a:lvl1pPr algn="l" eaLnBrk="1" hangingPunct="1">
              <a:defRPr>
                <a:solidFill>
                  <a:srgbClr val="BFBFBF"/>
                </a:solidFill>
              </a:defRPr>
            </a:lvl1pPr>
          </a:lstStyle>
          <a:p>
            <a:pPr>
              <a:defRPr/>
            </a:pPr>
            <a:r>
              <a:rPr lang="en-US"/>
              <a:t>SECTION OR PRESENTATION TITLE</a:t>
            </a:r>
          </a:p>
        </p:txBody>
      </p:sp>
    </p:spTree>
    <p:extLst>
      <p:ext uri="{BB962C8B-B14F-4D97-AF65-F5344CB8AC3E}">
        <p14:creationId xmlns:p14="http://schemas.microsoft.com/office/powerpoint/2010/main" val="2157953022"/>
      </p:ext>
    </p:extLst>
  </p:cSld>
  <p:clrMapOvr>
    <a:masterClrMapping/>
  </p:clrMapOvr>
  <p:transition spd="med">
    <p:fade/>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5068888"/>
          </a:xfrm>
          <a:prstGeom prst="rect">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pic>
        <p:nvPicPr>
          <p:cNvPr id="4" name="Picture 13" descr="Basadur_PPT_swoosh-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802188"/>
            <a:ext cx="9144000" cy="205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67235" y="640087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550" y="6384925"/>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824534" y="5375506"/>
            <a:ext cx="7772400" cy="941832"/>
          </a:xfrm>
          <a:prstGeom prst="rect">
            <a:avLst/>
          </a:prstGeom>
        </p:spPr>
        <p:txBody>
          <a:bodyPr/>
          <a:lstStyle>
            <a:lvl1pPr algn="l">
              <a:defRPr sz="3200" b="0" cap="none">
                <a:solidFill>
                  <a:schemeClr val="bg1">
                    <a:lumMod val="85000"/>
                  </a:schemeClr>
                </a:solidFill>
                <a:latin typeface="+mj-lt"/>
              </a:defRPr>
            </a:lvl1pPr>
          </a:lstStyle>
          <a:p>
            <a:r>
              <a:rPr lang="en-US"/>
              <a:t>Click to edit Master title style</a:t>
            </a:r>
            <a:endParaRPr lang="en-US" dirty="0"/>
          </a:p>
        </p:txBody>
      </p:sp>
      <p:sp>
        <p:nvSpPr>
          <p:cNvPr id="7" name="Slide Number Placeholder 14"/>
          <p:cNvSpPr>
            <a:spLocks noGrp="1"/>
          </p:cNvSpPr>
          <p:nvPr>
            <p:ph type="sldNum" sz="quarter" idx="10"/>
          </p:nvPr>
        </p:nvSpPr>
        <p:spPr/>
        <p:txBody>
          <a:bodyPr/>
          <a:lstStyle>
            <a:lvl1pPr eaLnBrk="1" hangingPunct="1">
              <a:defRPr sz="1600">
                <a:solidFill>
                  <a:srgbClr val="BFBFBF"/>
                </a:solidFill>
              </a:defRPr>
            </a:lvl1pPr>
          </a:lstStyle>
          <a:p>
            <a:pPr>
              <a:defRPr/>
            </a:pPr>
            <a:fld id="{4C66951B-3DB9-422C-AFFF-7175778D3D58}" type="slidenum">
              <a:rPr lang="en-US"/>
              <a:pPr>
                <a:defRPr/>
              </a:pPr>
              <a:t>‹#›</a:t>
            </a:fld>
            <a:endParaRPr lang="en-US"/>
          </a:p>
        </p:txBody>
      </p:sp>
      <p:sp>
        <p:nvSpPr>
          <p:cNvPr id="8" name="Footer Placeholder 15"/>
          <p:cNvSpPr>
            <a:spLocks noGrp="1"/>
          </p:cNvSpPr>
          <p:nvPr>
            <p:ph type="ftr" sz="quarter" idx="11"/>
          </p:nvPr>
        </p:nvSpPr>
        <p:spPr/>
        <p:txBody>
          <a:bodyPr/>
          <a:lstStyle>
            <a:lvl1pPr algn="l" eaLnBrk="1" hangingPunct="1">
              <a:defRPr>
                <a:solidFill>
                  <a:srgbClr val="BFBFBF"/>
                </a:solidFill>
              </a:defRPr>
            </a:lvl1pPr>
          </a:lstStyle>
          <a:p>
            <a:pPr>
              <a:defRPr/>
            </a:pPr>
            <a:r>
              <a:rPr lang="en-US"/>
              <a:t>SECTION OR PRESENTATION TITLE</a:t>
            </a:r>
          </a:p>
        </p:txBody>
      </p:sp>
    </p:spTree>
    <p:extLst>
      <p:ext uri="{BB962C8B-B14F-4D97-AF65-F5344CB8AC3E}">
        <p14:creationId xmlns:p14="http://schemas.microsoft.com/office/powerpoint/2010/main" val="99198266"/>
      </p:ext>
    </p:extLst>
  </p:cSld>
  <p:clrMapOvr>
    <a:masterClrMapping/>
  </p:clrMapOvr>
  <p:transition spd="med">
    <p:fade/>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874520"/>
            <a:ext cx="4038600" cy="4020727"/>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p:txBody>
          <a:bodyPr/>
          <a:lstStyle/>
          <a:p>
            <a:r>
              <a:rPr lang="en-US"/>
              <a:t>Click to edit Master title style</a:t>
            </a:r>
          </a:p>
        </p:txBody>
      </p:sp>
      <p:sp>
        <p:nvSpPr>
          <p:cNvPr id="8" name="Content Placeholder 3"/>
          <p:cNvSpPr>
            <a:spLocks noGrp="1"/>
          </p:cNvSpPr>
          <p:nvPr>
            <p:ph sz="half" idx="13"/>
          </p:nvPr>
        </p:nvSpPr>
        <p:spPr>
          <a:xfrm>
            <a:off x="457200" y="1874520"/>
            <a:ext cx="4038600" cy="4020727"/>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9A41AFA2-BC0E-43AC-B337-81CF7D0F482A}" type="slidenum">
              <a:rPr lang="en-US"/>
              <a:pPr>
                <a:defRPr/>
              </a:pPr>
              <a:t>‹#›</a:t>
            </a:fld>
            <a:endParaRPr lang="en-US"/>
          </a:p>
        </p:txBody>
      </p:sp>
    </p:spTree>
    <p:extLst>
      <p:ext uri="{BB962C8B-B14F-4D97-AF65-F5344CB8AC3E}">
        <p14:creationId xmlns:p14="http://schemas.microsoft.com/office/powerpoint/2010/main" val="1632993365"/>
      </p:ext>
    </p:extLst>
  </p:cSld>
  <p:clrMapOvr>
    <a:masterClrMapping/>
  </p:clrMapOvr>
  <p:transition spd="med">
    <p:fade/>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9164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69164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53969"/>
            <a:ext cx="4041775" cy="377219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1" name="Content Placeholder 5"/>
          <p:cNvSpPr>
            <a:spLocks noGrp="1"/>
          </p:cNvSpPr>
          <p:nvPr>
            <p:ph sz="quarter" idx="17"/>
          </p:nvPr>
        </p:nvSpPr>
        <p:spPr>
          <a:xfrm>
            <a:off x="444954" y="2353969"/>
            <a:ext cx="4041775" cy="377219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8"/>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8" name="Footer Placeholder 4"/>
          <p:cNvSpPr>
            <a:spLocks noGrp="1"/>
          </p:cNvSpPr>
          <p:nvPr>
            <p:ph type="ftr" sz="quarter" idx="19"/>
          </p:nvPr>
        </p:nvSpPr>
        <p:spPr/>
        <p:txBody>
          <a:bodyPr/>
          <a:lstStyle>
            <a:lvl1pPr algn="l" eaLnBrk="1" hangingPunct="1">
              <a:defRPr/>
            </a:lvl1pPr>
          </a:lstStyle>
          <a:p>
            <a:pPr>
              <a:defRPr/>
            </a:pPr>
            <a:r>
              <a:rPr lang="en-US"/>
              <a:t>SECTION OR PRESENTATION TITLE</a:t>
            </a:r>
          </a:p>
        </p:txBody>
      </p:sp>
      <p:sp>
        <p:nvSpPr>
          <p:cNvPr id="9" name="Slide Number Placeholder 5"/>
          <p:cNvSpPr>
            <a:spLocks noGrp="1"/>
          </p:cNvSpPr>
          <p:nvPr>
            <p:ph type="sldNum" sz="quarter" idx="20"/>
          </p:nvPr>
        </p:nvSpPr>
        <p:spPr/>
        <p:txBody>
          <a:bodyPr/>
          <a:lstStyle>
            <a:lvl1pPr eaLnBrk="1" hangingPunct="1">
              <a:defRPr sz="1600"/>
            </a:lvl1pPr>
          </a:lstStyle>
          <a:p>
            <a:pPr>
              <a:defRPr/>
            </a:pPr>
            <a:fld id="{4E87A763-F89D-4AD9-A3F8-DC72D38F37BE}" type="slidenum">
              <a:rPr lang="en-US"/>
              <a:pPr>
                <a:defRPr/>
              </a:pPr>
              <a:t>‹#›</a:t>
            </a:fld>
            <a:endParaRPr lang="en-US"/>
          </a:p>
        </p:txBody>
      </p:sp>
    </p:spTree>
    <p:extLst>
      <p:ext uri="{BB962C8B-B14F-4D97-AF65-F5344CB8AC3E}">
        <p14:creationId xmlns:p14="http://schemas.microsoft.com/office/powerpoint/2010/main" val="2233455997"/>
      </p:ext>
    </p:extLst>
  </p:cSld>
  <p:clrMapOvr>
    <a:masterClrMapping/>
  </p:clrMapOvr>
  <p:transition spd="med">
    <p:fad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4"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5" name="Slide Number Placeholder 5"/>
          <p:cNvSpPr>
            <a:spLocks noGrp="1"/>
          </p:cNvSpPr>
          <p:nvPr>
            <p:ph type="sldNum" sz="quarter" idx="12"/>
          </p:nvPr>
        </p:nvSpPr>
        <p:spPr/>
        <p:txBody>
          <a:bodyPr/>
          <a:lstStyle>
            <a:lvl1pPr eaLnBrk="1" hangingPunct="1">
              <a:defRPr sz="1600"/>
            </a:lvl1pPr>
          </a:lstStyle>
          <a:p>
            <a:pPr>
              <a:defRPr/>
            </a:pPr>
            <a:fld id="{D3C0EE37-B3D3-41FF-A81A-8BB68BBA8C5E}" type="slidenum">
              <a:rPr lang="en-US"/>
              <a:pPr>
                <a:defRPr/>
              </a:pPr>
              <a:t>‹#›</a:t>
            </a:fld>
            <a:endParaRPr lang="en-US"/>
          </a:p>
        </p:txBody>
      </p:sp>
    </p:spTree>
    <p:extLst>
      <p:ext uri="{BB962C8B-B14F-4D97-AF65-F5344CB8AC3E}">
        <p14:creationId xmlns:p14="http://schemas.microsoft.com/office/powerpoint/2010/main" val="2094089943"/>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3" name="Rectangle 5"/>
          <p:cNvSpPr>
            <a:spLocks noGrp="1" noChangeArrowheads="1"/>
          </p:cNvSpPr>
          <p:nvPr>
            <p:ph type="ftr" sz="quarter" idx="11"/>
          </p:nvPr>
        </p:nvSpPr>
        <p:spPr/>
        <p:txBody>
          <a:bodyPr/>
          <a:lstStyle>
            <a:lvl1pPr algn="l" eaLnBrk="1" hangingPunct="1">
              <a:defRPr/>
            </a:lvl1pPr>
          </a:lstStyle>
          <a:p>
            <a:pPr>
              <a:defRPr/>
            </a:pPr>
            <a:r>
              <a:rPr lang="en-US"/>
              <a:t>SECTION OR PRESENTATION TITLE</a:t>
            </a:r>
          </a:p>
        </p:txBody>
      </p:sp>
      <p:sp>
        <p:nvSpPr>
          <p:cNvPr id="4" name="Rectangle 6"/>
          <p:cNvSpPr>
            <a:spLocks noGrp="1" noChangeArrowheads="1"/>
          </p:cNvSpPr>
          <p:nvPr>
            <p:ph type="sldNum" sz="quarter" idx="12"/>
          </p:nvPr>
        </p:nvSpPr>
        <p:spPr/>
        <p:txBody>
          <a:bodyPr/>
          <a:lstStyle>
            <a:lvl1pPr eaLnBrk="1" hangingPunct="1">
              <a:defRPr sz="1600"/>
            </a:lvl1pPr>
          </a:lstStyle>
          <a:p>
            <a:pPr>
              <a:defRPr/>
            </a:pPr>
            <a:fld id="{4A41A8E7-5A97-49D8-91FE-CAD985D41011}" type="slidenum">
              <a:rPr lang="en-US"/>
              <a:pPr>
                <a:defRPr/>
              </a:pPr>
              <a:t>‹#›</a:t>
            </a:fld>
            <a:endParaRPr lang="en-US"/>
          </a:p>
        </p:txBody>
      </p:sp>
    </p:spTree>
    <p:extLst>
      <p:ext uri="{BB962C8B-B14F-4D97-AF65-F5344CB8AC3E}">
        <p14:creationId xmlns:p14="http://schemas.microsoft.com/office/powerpoint/2010/main" val="115900965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4" name="Picture 15" descr="Basadur_logo-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16550" y="5387975"/>
            <a:ext cx="1778000" cy="84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15"/>
          <p:cNvSpPr txBox="1">
            <a:spLocks noChangeArrowheads="1"/>
          </p:cNvSpPr>
          <p:nvPr userDrawn="1"/>
        </p:nvSpPr>
        <p:spPr bwMode="auto">
          <a:xfrm>
            <a:off x="7418388" y="6621463"/>
            <a:ext cx="1725612"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9" name="Title 8"/>
          <p:cNvSpPr>
            <a:spLocks noGrp="1"/>
          </p:cNvSpPr>
          <p:nvPr>
            <p:ph type="title"/>
          </p:nvPr>
        </p:nvSpPr>
        <p:spPr>
          <a:xfrm>
            <a:off x="5304428" y="1451372"/>
            <a:ext cx="3415327" cy="1846231"/>
          </a:xfrm>
          <a:prstGeom prst="rect">
            <a:avLst/>
          </a:prstGeom>
        </p:spPr>
        <p:txBody>
          <a:bodyPr anchor="t">
            <a:normAutofit/>
          </a:bodyPr>
          <a:lstStyle>
            <a:lvl1pPr algn="l">
              <a:defRPr kumimoji="0" lang="en-US" sz="3600" b="0" i="0" u="none" strike="noStrike" kern="1200" cap="none" spc="0" normalizeH="0" baseline="0" noProof="0" dirty="0" smtClean="0">
                <a:ln>
                  <a:noFill/>
                </a:ln>
                <a:solidFill>
                  <a:srgbClr val="FF6600"/>
                </a:solidFill>
                <a:effectLst/>
                <a:uLnTx/>
                <a:uFillTx/>
                <a:latin typeface="Georgia"/>
                <a:ea typeface="+mj-ea"/>
                <a:cs typeface="Georgia"/>
              </a:defRPr>
            </a:lvl1pPr>
          </a:lstStyle>
          <a:p>
            <a:r>
              <a:rPr lang="en-US"/>
              <a:t>Click to edit Master title style</a:t>
            </a:r>
          </a:p>
        </p:txBody>
      </p:sp>
      <p:sp>
        <p:nvSpPr>
          <p:cNvPr id="6"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7" name="Footer Placeholder 2"/>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8" name="Slide Number Placeholder 3"/>
          <p:cNvSpPr>
            <a:spLocks noGrp="1"/>
          </p:cNvSpPr>
          <p:nvPr>
            <p:ph type="sldNum" sz="quarter" idx="12"/>
          </p:nvPr>
        </p:nvSpPr>
        <p:spPr/>
        <p:txBody>
          <a:bodyPr/>
          <a:lstStyle>
            <a:lvl1pPr eaLnBrk="1" hangingPunct="1">
              <a:defRPr sz="1600"/>
            </a:lvl1pPr>
          </a:lstStyle>
          <a:p>
            <a:pPr>
              <a:defRPr/>
            </a:pPr>
            <a:fld id="{C33754AC-D05E-4D26-9B92-06B28D8793FD}" type="slidenum">
              <a:rPr lang="en-US"/>
              <a:pPr>
                <a:defRPr/>
              </a:pPr>
              <a:t>‹#›</a:t>
            </a:fld>
            <a:endParaRPr lang="en-US"/>
          </a:p>
        </p:txBody>
      </p:sp>
    </p:spTree>
    <p:extLst>
      <p:ext uri="{BB962C8B-B14F-4D97-AF65-F5344CB8AC3E}">
        <p14:creationId xmlns:p14="http://schemas.microsoft.com/office/powerpoint/2010/main" val="4110920982"/>
      </p:ext>
    </p:extLst>
  </p:cSld>
  <p:clrMapOvr>
    <a:masterClrMapping/>
  </p:clrMapOvr>
  <p:transition spd="med">
    <p:fade/>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2" name="Rectangle 1"/>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3"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4" name="Footer Placeholder 2"/>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5" name="Slide Number Placeholder 3"/>
          <p:cNvSpPr>
            <a:spLocks noGrp="1"/>
          </p:cNvSpPr>
          <p:nvPr>
            <p:ph type="sldNum" sz="quarter" idx="12"/>
          </p:nvPr>
        </p:nvSpPr>
        <p:spPr/>
        <p:txBody>
          <a:bodyPr/>
          <a:lstStyle>
            <a:lvl1pPr eaLnBrk="1" hangingPunct="1">
              <a:defRPr sz="1600"/>
            </a:lvl1pPr>
          </a:lstStyle>
          <a:p>
            <a:pPr>
              <a:defRPr/>
            </a:pPr>
            <a:fld id="{729604D4-491D-4434-ACDA-541263366C44}" type="slidenum">
              <a:rPr lang="en-US"/>
              <a:pPr>
                <a:defRPr/>
              </a:pPr>
              <a:t>‹#›</a:t>
            </a:fld>
            <a:endParaRPr lang="en-US"/>
          </a:p>
        </p:txBody>
      </p:sp>
    </p:spTree>
    <p:extLst>
      <p:ext uri="{BB962C8B-B14F-4D97-AF65-F5344CB8AC3E}">
        <p14:creationId xmlns:p14="http://schemas.microsoft.com/office/powerpoint/2010/main" val="2022838349"/>
      </p:ext>
    </p:extLst>
  </p:cSld>
  <p:clrMapOvr>
    <a:masterClrMapping/>
  </p:clrMapOvr>
  <p:transition spd="med">
    <p:fade/>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4_Blank">
    <p:spTree>
      <p:nvGrpSpPr>
        <p:cNvPr id="1" name=""/>
        <p:cNvGrpSpPr/>
        <p:nvPr/>
      </p:nvGrpSpPr>
      <p:grpSpPr>
        <a:xfrm>
          <a:off x="0" y="0"/>
          <a:ext cx="0" cy="0"/>
          <a:chOff x="0" y="0"/>
          <a:chExt cx="0" cy="0"/>
        </a:xfrm>
      </p:grpSpPr>
      <p:sp>
        <p:nvSpPr>
          <p:cNvPr id="2" name="Rectangle 1"/>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3" name="TextBox 2"/>
          <p:cNvSpPr txBox="1">
            <a:spLocks noChangeArrowheads="1"/>
          </p:cNvSpPr>
          <p:nvPr userDrawn="1"/>
        </p:nvSpPr>
        <p:spPr bwMode="auto">
          <a:xfrm>
            <a:off x="7418388" y="6621463"/>
            <a:ext cx="1725612"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4"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2"/>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3"/>
          <p:cNvSpPr>
            <a:spLocks noGrp="1"/>
          </p:cNvSpPr>
          <p:nvPr>
            <p:ph type="sldNum" sz="quarter" idx="12"/>
          </p:nvPr>
        </p:nvSpPr>
        <p:spPr/>
        <p:txBody>
          <a:bodyPr/>
          <a:lstStyle>
            <a:lvl1pPr eaLnBrk="1" hangingPunct="1">
              <a:defRPr sz="1600"/>
            </a:lvl1pPr>
          </a:lstStyle>
          <a:p>
            <a:pPr>
              <a:defRPr/>
            </a:pPr>
            <a:fld id="{2579CA91-12AA-4BEC-BF7E-E15B1F33271B}" type="slidenum">
              <a:rPr lang="en-US"/>
              <a:pPr>
                <a:defRPr/>
              </a:pPr>
              <a:t>‹#›</a:t>
            </a:fld>
            <a:endParaRPr lang="en-US"/>
          </a:p>
        </p:txBody>
      </p:sp>
    </p:spTree>
    <p:extLst>
      <p:ext uri="{BB962C8B-B14F-4D97-AF65-F5344CB8AC3E}">
        <p14:creationId xmlns:p14="http://schemas.microsoft.com/office/powerpoint/2010/main" val="3191069483"/>
      </p:ext>
    </p:extLst>
  </p:cSld>
  <p:clrMapOvr>
    <a:masterClrMapping/>
  </p:clrMapOvr>
  <p:transition spd="med">
    <p:fade/>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744" y="0"/>
            <a:ext cx="8226056" cy="1197355"/>
          </a:xfrm>
          <a:prstGeom prst="rect">
            <a:avLst/>
          </a:prstGeom>
        </p:spPr>
        <p:txBody>
          <a:bodyPr>
            <a:noAutofit/>
          </a:bodyPr>
          <a:lstStyle>
            <a:lvl1pPr algn="l">
              <a:defRPr sz="3200" b="0"/>
            </a:lvl1pPr>
          </a:lstStyle>
          <a:p>
            <a:r>
              <a:rPr lang="en-US"/>
              <a:t>Click to edit Master title style</a:t>
            </a:r>
            <a:endParaRPr lang="en-US" dirty="0"/>
          </a:p>
        </p:txBody>
      </p:sp>
      <p:sp>
        <p:nvSpPr>
          <p:cNvPr id="3" name="Content Placeholder 2"/>
          <p:cNvSpPr>
            <a:spLocks noGrp="1"/>
          </p:cNvSpPr>
          <p:nvPr>
            <p:ph idx="1"/>
          </p:nvPr>
        </p:nvSpPr>
        <p:spPr>
          <a:xfrm>
            <a:off x="470342" y="1874520"/>
            <a:ext cx="5731983" cy="4206567"/>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3"/>
          </p:nvPr>
        </p:nvSpPr>
        <p:spPr>
          <a:xfrm>
            <a:off x="6294474" y="1874520"/>
            <a:ext cx="2402258" cy="4206568"/>
          </a:xfrm>
          <a:prstGeom prst="rect">
            <a:avLst/>
          </a:prstGeom>
        </p:spPr>
        <p:txBody>
          <a:bodyPr/>
          <a:lstStyle>
            <a:lvl1pPr>
              <a:defRPr>
                <a:solidFill>
                  <a:srgbClr val="2F5897"/>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A7404407-8C7B-4575-B3F3-62A29403A3DF}" type="slidenum">
              <a:rPr lang="en-US"/>
              <a:pPr>
                <a:defRPr/>
              </a:pPr>
              <a:t>‹#›</a:t>
            </a:fld>
            <a:endParaRPr lang="en-US"/>
          </a:p>
        </p:txBody>
      </p:sp>
    </p:spTree>
    <p:extLst>
      <p:ext uri="{BB962C8B-B14F-4D97-AF65-F5344CB8AC3E}">
        <p14:creationId xmlns:p14="http://schemas.microsoft.com/office/powerpoint/2010/main" val="520708561"/>
      </p:ext>
    </p:extLst>
  </p:cSld>
  <p:clrMapOvr>
    <a:masterClrMapping/>
  </p:clrMapOvr>
  <p:transition spd="med">
    <p:fade/>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75050" y="273050"/>
            <a:ext cx="5111750" cy="1162050"/>
          </a:xfrm>
          <a:prstGeom prst="rect">
            <a:avLst/>
          </a:prstGeom>
        </p:spPr>
        <p:txBody>
          <a:bodyPr>
            <a:noAutofit/>
          </a:bodyPr>
          <a:lstStyle>
            <a:lvl1pPr algn="l">
              <a:defRPr sz="3200" b="0"/>
            </a:lvl1pPr>
          </a:lstStyle>
          <a:p>
            <a:r>
              <a:rPr lang="en-US"/>
              <a:t>Click to edit Master title style</a:t>
            </a:r>
            <a:endParaRPr lang="en-US" dirty="0"/>
          </a:p>
        </p:txBody>
      </p:sp>
      <p:sp>
        <p:nvSpPr>
          <p:cNvPr id="3" name="Content Placeholder 2"/>
          <p:cNvSpPr>
            <a:spLocks noGrp="1"/>
          </p:cNvSpPr>
          <p:nvPr>
            <p:ph idx="1"/>
          </p:nvPr>
        </p:nvSpPr>
        <p:spPr>
          <a:xfrm>
            <a:off x="3575050" y="1874521"/>
            <a:ext cx="5111750" cy="4082674"/>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3"/>
          </p:nvPr>
        </p:nvSpPr>
        <p:spPr>
          <a:xfrm>
            <a:off x="457200" y="1874520"/>
            <a:ext cx="3008313" cy="408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1023E7D7-7A4A-4AC5-9405-46C3DC28597F}" type="slidenum">
              <a:rPr lang="en-US"/>
              <a:pPr>
                <a:defRPr/>
              </a:pPr>
              <a:t>‹#›</a:t>
            </a:fld>
            <a:endParaRPr lang="en-US"/>
          </a:p>
        </p:txBody>
      </p:sp>
    </p:spTree>
    <p:extLst>
      <p:ext uri="{BB962C8B-B14F-4D97-AF65-F5344CB8AC3E}">
        <p14:creationId xmlns:p14="http://schemas.microsoft.com/office/powerpoint/2010/main" val="3696405111"/>
      </p:ext>
    </p:extLst>
  </p:cSld>
  <p:clrMapOvr>
    <a:masterClrMapping/>
  </p:clrMapOvr>
  <p:transition spd="med">
    <p:fade/>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2"/>
          </p:nvPr>
        </p:nvSpPr>
        <p:spPr/>
        <p:txBody>
          <a:bodyPr/>
          <a:lstStyle>
            <a:lvl1pPr eaLnBrk="1" hangingPunct="1">
              <a:defRPr sz="1600"/>
            </a:lvl1pPr>
          </a:lstStyle>
          <a:p>
            <a:pPr>
              <a:defRPr/>
            </a:pPr>
            <a:fld id="{F83B7E4F-EE75-41F1-8502-D4E27CA982EA}" type="slidenum">
              <a:rPr lang="en-US"/>
              <a:pPr>
                <a:defRPr/>
              </a:pPr>
              <a:t>‹#›</a:t>
            </a:fld>
            <a:endParaRPr lang="en-US"/>
          </a:p>
        </p:txBody>
      </p:sp>
    </p:spTree>
    <p:extLst>
      <p:ext uri="{BB962C8B-B14F-4D97-AF65-F5344CB8AC3E}">
        <p14:creationId xmlns:p14="http://schemas.microsoft.com/office/powerpoint/2010/main" val="401884581"/>
      </p:ext>
    </p:extLst>
  </p:cSld>
  <p:clrMapOvr>
    <a:masterClrMapping/>
  </p:clrMapOvr>
  <p:transition spd="med">
    <p:fade/>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2"/>
          </p:nvPr>
        </p:nvSpPr>
        <p:spPr/>
        <p:txBody>
          <a:bodyPr/>
          <a:lstStyle>
            <a:lvl1pPr eaLnBrk="1" hangingPunct="1">
              <a:defRPr sz="1600"/>
            </a:lvl1pPr>
          </a:lstStyle>
          <a:p>
            <a:pPr>
              <a:defRPr/>
            </a:pPr>
            <a:fld id="{392EE689-50FA-4777-B842-4401981D5EA3}" type="slidenum">
              <a:rPr lang="en-US"/>
              <a:pPr>
                <a:defRPr/>
              </a:pPr>
              <a:t>‹#›</a:t>
            </a:fld>
            <a:endParaRPr lang="en-US"/>
          </a:p>
        </p:txBody>
      </p:sp>
    </p:spTree>
    <p:extLst>
      <p:ext uri="{BB962C8B-B14F-4D97-AF65-F5344CB8AC3E}">
        <p14:creationId xmlns:p14="http://schemas.microsoft.com/office/powerpoint/2010/main" val="145112603"/>
      </p:ext>
    </p:extLst>
  </p:cSld>
  <p:clrMapOvr>
    <a:masterClrMapping/>
  </p:clrMapOvr>
  <p:transition spd="med">
    <p:fade/>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914400" y="1417320"/>
            <a:ext cx="7141633" cy="489561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eaLnBrk="1" hangingPunct="1">
              <a:defRPr sz="1600"/>
            </a:lvl1pPr>
          </a:lstStyle>
          <a:p>
            <a:pPr>
              <a:defRPr/>
            </a:pPr>
            <a:fld id="{93EF67EC-5E4E-4E89-A51A-C91323A61884}" type="slidenum">
              <a:rPr lang="en-US"/>
              <a:pPr>
                <a:defRPr/>
              </a:pPr>
              <a:t>‹#›</a:t>
            </a:fld>
            <a:endParaRPr lang="en-US"/>
          </a:p>
        </p:txBody>
      </p:sp>
    </p:spTree>
    <p:extLst>
      <p:ext uri="{BB962C8B-B14F-4D97-AF65-F5344CB8AC3E}">
        <p14:creationId xmlns:p14="http://schemas.microsoft.com/office/powerpoint/2010/main" val="3133579946"/>
      </p:ext>
    </p:extLst>
  </p:cSld>
  <p:clrMapOvr>
    <a:masterClrMapping/>
  </p:clrMapOvr>
  <p:transition spd="med">
    <p:fade/>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eaLnBrk="1" hangingPunct="1">
              <a:defRPr sz="1600"/>
            </a:lvl1pPr>
          </a:lstStyle>
          <a:p>
            <a:pPr>
              <a:defRPr/>
            </a:pPr>
            <a:fld id="{0A7809FF-8A2D-48DB-9376-9D2CCF4C240D}" type="slidenum">
              <a:rPr lang="en-US"/>
              <a:pPr>
                <a:defRPr/>
              </a:pPr>
              <a:t>‹#›</a:t>
            </a:fld>
            <a:endParaRPr lang="en-US"/>
          </a:p>
        </p:txBody>
      </p:sp>
    </p:spTree>
    <p:extLst>
      <p:ext uri="{BB962C8B-B14F-4D97-AF65-F5344CB8AC3E}">
        <p14:creationId xmlns:p14="http://schemas.microsoft.com/office/powerpoint/2010/main" val="2054526041"/>
      </p:ext>
    </p:extLst>
  </p:cSld>
  <p:clrMapOvr>
    <a:masterClrMapping/>
  </p:clrMapOvr>
  <p:transition spd="med">
    <p:fade/>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3" name="Rectangle 5"/>
          <p:cNvSpPr>
            <a:spLocks noGrp="1" noChangeArrowheads="1"/>
          </p:cNvSpPr>
          <p:nvPr>
            <p:ph type="ftr" sz="quarter" idx="11"/>
          </p:nvPr>
        </p:nvSpPr>
        <p:spPr/>
        <p:txBody>
          <a:bodyPr/>
          <a:lstStyle>
            <a:lvl1pPr algn="l" eaLnBrk="1" hangingPunct="1">
              <a:defRPr/>
            </a:lvl1pPr>
          </a:lstStyle>
          <a:p>
            <a:pPr>
              <a:defRPr/>
            </a:pPr>
            <a:r>
              <a:rPr lang="en-US"/>
              <a:t>SECTION OR PRESENTATION TITLE</a:t>
            </a:r>
          </a:p>
        </p:txBody>
      </p:sp>
      <p:sp>
        <p:nvSpPr>
          <p:cNvPr id="4" name="Rectangle 6"/>
          <p:cNvSpPr>
            <a:spLocks noGrp="1" noChangeArrowheads="1"/>
          </p:cNvSpPr>
          <p:nvPr>
            <p:ph type="sldNum" sz="quarter" idx="12"/>
          </p:nvPr>
        </p:nvSpPr>
        <p:spPr/>
        <p:txBody>
          <a:bodyPr/>
          <a:lstStyle>
            <a:lvl1pPr eaLnBrk="1" hangingPunct="1">
              <a:defRPr sz="1600"/>
            </a:lvl1pPr>
          </a:lstStyle>
          <a:p>
            <a:pPr>
              <a:defRPr/>
            </a:pPr>
            <a:fld id="{684F03E0-1205-41AA-9FDF-653AA428DDF2}" type="slidenum">
              <a:rPr lang="en-US"/>
              <a:pPr>
                <a:defRPr/>
              </a:pPr>
              <a:t>‹#›</a:t>
            </a:fld>
            <a:endParaRPr lang="en-US"/>
          </a:p>
        </p:txBody>
      </p:sp>
    </p:spTree>
    <p:extLst>
      <p:ext uri="{BB962C8B-B14F-4D97-AF65-F5344CB8AC3E}">
        <p14:creationId xmlns:p14="http://schemas.microsoft.com/office/powerpoint/2010/main" val="1581164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mn-ea"/>
                <a:cs typeface="Arial" pitchFamily="34" charset="0"/>
              </a:defRPr>
            </a:lvl1pPr>
          </a:lstStyle>
          <a:p>
            <a:pPr>
              <a:defRPr/>
            </a:pPr>
            <a:r>
              <a:rPr lang="en-US"/>
              <a:t>9/24/12</a:t>
            </a:r>
          </a:p>
        </p:txBody>
      </p:sp>
      <p:sp>
        <p:nvSpPr>
          <p:cNvPr id="4" name="Footer Placeholder 4"/>
          <p:cNvSpPr>
            <a:spLocks noGrp="1"/>
          </p:cNvSpPr>
          <p:nvPr>
            <p:ph type="ftr" sz="quarter" idx="11"/>
          </p:nvPr>
        </p:nvSpPr>
        <p:spPr/>
        <p:txBody>
          <a:bodyPr/>
          <a:lstStyle>
            <a:lvl1pPr>
              <a:defRPr/>
            </a:lvl1pPr>
          </a:lstStyle>
          <a:p>
            <a:pPr>
              <a:defRPr/>
            </a:pPr>
            <a:r>
              <a:rPr lang="en-US"/>
              <a:t>SECTION OR PRESENTATION TITLE</a:t>
            </a:r>
          </a:p>
        </p:txBody>
      </p:sp>
      <p:sp>
        <p:nvSpPr>
          <p:cNvPr id="5" name="Slide Number Placeholder 5"/>
          <p:cNvSpPr>
            <a:spLocks noGrp="1"/>
          </p:cNvSpPr>
          <p:nvPr>
            <p:ph type="sldNum" sz="quarter" idx="12"/>
          </p:nvPr>
        </p:nvSpPr>
        <p:spPr/>
        <p:txBody>
          <a:bodyPr/>
          <a:lstStyle>
            <a:lvl1pPr>
              <a:defRPr/>
            </a:lvl1pPr>
          </a:lstStyle>
          <a:p>
            <a:pPr>
              <a:defRPr/>
            </a:pPr>
            <a:fld id="{2DCCF1DF-A918-41D2-824C-8C0C84DCD2FF}" type="slidenum">
              <a:rPr lang="en-US"/>
              <a:pPr>
                <a:defRPr/>
              </a:pPr>
              <a:t>‹#›</a:t>
            </a:fld>
            <a:endParaRPr lang="en-US"/>
          </a:p>
        </p:txBody>
      </p:sp>
    </p:spTree>
    <p:extLst>
      <p:ext uri="{BB962C8B-B14F-4D97-AF65-F5344CB8AC3E}">
        <p14:creationId xmlns:p14="http://schemas.microsoft.com/office/powerpoint/2010/main" val="258548955"/>
      </p:ext>
    </p:extLst>
  </p:cSld>
  <p:clrMapOvr>
    <a:masterClrMapping/>
  </p:clrMapOvr>
  <p:transition spd="med">
    <p:fade/>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2" name="Title 1"/>
          <p:cNvSpPr>
            <a:spLocks noGrp="1"/>
          </p:cNvSpPr>
          <p:nvPr>
            <p:ph type="ctrTitle"/>
          </p:nvPr>
        </p:nvSpPr>
        <p:spPr>
          <a:xfrm>
            <a:off x="685800" y="2490151"/>
            <a:ext cx="7772400" cy="1350585"/>
          </a:xfrm>
          <a:prstGeom prst="rect">
            <a:avLst/>
          </a:prstGeom>
        </p:spPr>
        <p:txBody>
          <a:bodyPr/>
          <a:lstStyle>
            <a:lvl1pPr algn="ctr">
              <a:defRPr spc="50">
                <a:solidFill>
                  <a:srgbClr val="FAE6D3"/>
                </a:solidFill>
              </a:defRPr>
            </a:lvl1pPr>
          </a:lstStyle>
          <a:p>
            <a:r>
              <a:rPr lang="en-US"/>
              <a:t>Click to edit Master title style</a:t>
            </a:r>
            <a:endParaRPr lang="en-US" dirty="0"/>
          </a:p>
        </p:txBody>
      </p:sp>
      <p:sp>
        <p:nvSpPr>
          <p:cNvPr id="7"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D1127DD0-5695-47BC-A862-22433EDFC1FD}" type="slidenum">
              <a:rPr lang="en-US"/>
              <a:pPr>
                <a:defRPr/>
              </a:pPr>
              <a:t>‹#›</a:t>
            </a:fld>
            <a:endParaRPr lang="en-US"/>
          </a:p>
        </p:txBody>
      </p:sp>
    </p:spTree>
    <p:extLst>
      <p:ext uri="{BB962C8B-B14F-4D97-AF65-F5344CB8AC3E}">
        <p14:creationId xmlns:p14="http://schemas.microsoft.com/office/powerpoint/2010/main" val="2127150906"/>
      </p:ext>
    </p:extLst>
  </p:cSld>
  <p:clrMapOvr>
    <a:masterClrMapping/>
  </p:clrMapOvr>
  <p:transition spd="med">
    <p:fade/>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4"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6863"/>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7"/>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8"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9"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Content Placeholder 17"/>
          <p:cNvSpPr>
            <a:spLocks noGrp="1"/>
          </p:cNvSpPr>
          <p:nvPr>
            <p:ph sz="quarter" idx="12"/>
          </p:nvPr>
        </p:nvSpPr>
        <p:spPr>
          <a:xfrm>
            <a:off x="923925" y="508001"/>
            <a:ext cx="7421789" cy="4789488"/>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12"/>
          <p:cNvSpPr>
            <a:spLocks noGrp="1"/>
          </p:cNvSpPr>
          <p:nvPr>
            <p:ph type="sldNum" sz="quarter" idx="13"/>
          </p:nvPr>
        </p:nvSpPr>
        <p:spPr/>
        <p:txBody>
          <a:bodyPr/>
          <a:lstStyle>
            <a:lvl1pPr eaLnBrk="1" hangingPunct="1">
              <a:defRPr sz="1600">
                <a:solidFill>
                  <a:srgbClr val="A6A6A6"/>
                </a:solidFill>
              </a:defRPr>
            </a:lvl1pPr>
          </a:lstStyle>
          <a:p>
            <a:pPr>
              <a:defRPr/>
            </a:pPr>
            <a:fld id="{5E714BB4-D7AC-4EBF-A04D-4C80FF76D118}" type="slidenum">
              <a:rPr lang="en-US"/>
              <a:pPr>
                <a:defRPr/>
              </a:pPr>
              <a:t>‹#›</a:t>
            </a:fld>
            <a:endParaRPr lang="en-US"/>
          </a:p>
        </p:txBody>
      </p:sp>
      <p:sp>
        <p:nvSpPr>
          <p:cNvPr id="11" name="Footer Placeholder 4"/>
          <p:cNvSpPr>
            <a:spLocks noGrp="1"/>
          </p:cNvSpPr>
          <p:nvPr>
            <p:ph type="ftr" sz="quarter" idx="14"/>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758823572"/>
      </p:ext>
    </p:extLst>
  </p:cSld>
  <p:clrMapOvr>
    <a:masterClrMapping/>
  </p:clrMapOvr>
  <p:transition spd="med">
    <p:fade/>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Rectangle 3"/>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6863"/>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7"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9"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19"/>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18" name="Content Placeholder 17"/>
          <p:cNvSpPr>
            <a:spLocks noGrp="1"/>
          </p:cNvSpPr>
          <p:nvPr>
            <p:ph sz="quarter" idx="12"/>
          </p:nvPr>
        </p:nvSpPr>
        <p:spPr>
          <a:xfrm>
            <a:off x="923925" y="1063417"/>
            <a:ext cx="7421789" cy="4234072"/>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a:xfrm>
            <a:off x="457200" y="320057"/>
            <a:ext cx="8205401" cy="1238931"/>
          </a:xfrm>
        </p:spPr>
        <p:txBody>
          <a:bodyPr anchor="t"/>
          <a:lstStyle/>
          <a:p>
            <a:r>
              <a:rPr lang="en-US"/>
              <a:t>Click to edit Master title style</a:t>
            </a:r>
          </a:p>
        </p:txBody>
      </p:sp>
      <p:sp>
        <p:nvSpPr>
          <p:cNvPr id="11" name="Slide Number Placeholder 12"/>
          <p:cNvSpPr>
            <a:spLocks noGrp="1"/>
          </p:cNvSpPr>
          <p:nvPr>
            <p:ph type="sldNum" sz="quarter" idx="13"/>
          </p:nvPr>
        </p:nvSpPr>
        <p:spPr/>
        <p:txBody>
          <a:bodyPr/>
          <a:lstStyle>
            <a:lvl1pPr eaLnBrk="1" hangingPunct="1">
              <a:defRPr sz="1600">
                <a:solidFill>
                  <a:srgbClr val="A6A6A6"/>
                </a:solidFill>
              </a:defRPr>
            </a:lvl1pPr>
          </a:lstStyle>
          <a:p>
            <a:pPr>
              <a:defRPr/>
            </a:pPr>
            <a:fld id="{817F9BAF-2D74-4F1A-B329-61B90D8E0814}" type="slidenum">
              <a:rPr lang="en-US"/>
              <a:pPr>
                <a:defRPr/>
              </a:pPr>
              <a:t>‹#›</a:t>
            </a:fld>
            <a:endParaRPr lang="en-US"/>
          </a:p>
        </p:txBody>
      </p:sp>
      <p:sp>
        <p:nvSpPr>
          <p:cNvPr id="13" name="Footer Placeholder 4"/>
          <p:cNvSpPr>
            <a:spLocks noGrp="1"/>
          </p:cNvSpPr>
          <p:nvPr>
            <p:ph type="ftr" sz="quarter" idx="14"/>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2750882000"/>
      </p:ext>
    </p:extLst>
  </p:cSld>
  <p:clrMapOvr>
    <a:masterClrMapping/>
  </p:clrMapOvr>
  <p:transition spd="med">
    <p:fade/>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Rectangle 4"/>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6863"/>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8"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17"/>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10"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1"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Content Placeholder 17"/>
          <p:cNvSpPr>
            <a:spLocks noGrp="1"/>
          </p:cNvSpPr>
          <p:nvPr>
            <p:ph sz="quarter" idx="12"/>
          </p:nvPr>
        </p:nvSpPr>
        <p:spPr>
          <a:xfrm>
            <a:off x="923925" y="1063417"/>
            <a:ext cx="3648075" cy="4234072"/>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a:xfrm>
            <a:off x="457200" y="320057"/>
            <a:ext cx="8205401" cy="1238931"/>
          </a:xfrm>
        </p:spPr>
        <p:txBody>
          <a:bodyPr anchor="t"/>
          <a:lstStyle/>
          <a:p>
            <a:r>
              <a:rPr lang="en-US"/>
              <a:t>Click to edit Master title style</a:t>
            </a:r>
          </a:p>
        </p:txBody>
      </p:sp>
      <p:sp>
        <p:nvSpPr>
          <p:cNvPr id="15" name="Content Placeholder 14"/>
          <p:cNvSpPr>
            <a:spLocks noGrp="1"/>
          </p:cNvSpPr>
          <p:nvPr>
            <p:ph sz="quarter" idx="15"/>
          </p:nvPr>
        </p:nvSpPr>
        <p:spPr>
          <a:xfrm>
            <a:off x="4572001" y="1063417"/>
            <a:ext cx="3657600" cy="4176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16"/>
          </p:nvPr>
        </p:nvSpPr>
        <p:spPr/>
        <p:txBody>
          <a:bodyPr/>
          <a:lstStyle>
            <a:lvl1pPr eaLnBrk="1" hangingPunct="1">
              <a:defRPr sz="1600">
                <a:solidFill>
                  <a:srgbClr val="A6A6A6"/>
                </a:solidFill>
              </a:defRPr>
            </a:lvl1pPr>
          </a:lstStyle>
          <a:p>
            <a:pPr>
              <a:defRPr/>
            </a:pPr>
            <a:fld id="{C8EDB48F-C164-4DDE-8A1A-60279FB0AE2F}" type="slidenum">
              <a:rPr lang="en-US"/>
              <a:pPr>
                <a:defRPr/>
              </a:pPr>
              <a:t>‹#›</a:t>
            </a:fld>
            <a:endParaRPr lang="en-US"/>
          </a:p>
        </p:txBody>
      </p:sp>
      <p:sp>
        <p:nvSpPr>
          <p:cNvPr id="14" name="Footer Placeholder 4"/>
          <p:cNvSpPr>
            <a:spLocks noGrp="1"/>
          </p:cNvSpPr>
          <p:nvPr>
            <p:ph type="ftr" sz="quarter" idx="17"/>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4289421069"/>
      </p:ext>
    </p:extLst>
  </p:cSld>
  <p:clrMapOvr>
    <a:masterClrMapping/>
  </p:clrMapOvr>
  <p:transition spd="med">
    <p:fade/>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4" name="Rectangle 3"/>
          <p:cNvSpPr>
            <a:spLocks noChangeArrowheads="1"/>
          </p:cNvSpPr>
          <p:nvPr userDrawn="1"/>
        </p:nvSpPr>
        <p:spPr bwMode="auto">
          <a:xfrm>
            <a:off x="26988" y="9525"/>
            <a:ext cx="9053512" cy="5661025"/>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pic>
        <p:nvPicPr>
          <p:cNvPr id="5"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3688"/>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7"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8"/>
          <p:cNvSpPr txBox="1">
            <a:spLocks noChangeArrowheads="1"/>
          </p:cNvSpPr>
          <p:nvPr userDrawn="1"/>
        </p:nvSpPr>
        <p:spPr bwMode="auto">
          <a:xfrm>
            <a:off x="6583363" y="6629400"/>
            <a:ext cx="1725612"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9"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0"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50156"/>
            <a:ext cx="7772400" cy="1267271"/>
          </a:xfrm>
          <a:prstGeom prst="rect">
            <a:avLst/>
          </a:prstGeom>
        </p:spPr>
        <p:txBody>
          <a:bodyPr/>
          <a:lstStyle>
            <a:lvl1pPr algn="ctr">
              <a:defRPr spc="50">
                <a:solidFill>
                  <a:srgbClr val="FAE6D3"/>
                </a:solidFill>
              </a:defRPr>
            </a:lvl1pPr>
          </a:lstStyle>
          <a:p>
            <a:r>
              <a:rPr lang="en-US"/>
              <a:t>Click to edit Master title style</a:t>
            </a:r>
            <a:endParaRPr lang="en-US" dirty="0"/>
          </a:p>
        </p:txBody>
      </p:sp>
      <p:sp>
        <p:nvSpPr>
          <p:cNvPr id="11" name="Slide Number Placeholder 12"/>
          <p:cNvSpPr>
            <a:spLocks noGrp="1"/>
          </p:cNvSpPr>
          <p:nvPr>
            <p:ph type="sldNum" sz="quarter" idx="10"/>
          </p:nvPr>
        </p:nvSpPr>
        <p:spPr/>
        <p:txBody>
          <a:bodyPr/>
          <a:lstStyle>
            <a:lvl1pPr eaLnBrk="1" hangingPunct="1">
              <a:defRPr sz="1600">
                <a:solidFill>
                  <a:srgbClr val="A6A6A6"/>
                </a:solidFill>
              </a:defRPr>
            </a:lvl1pPr>
          </a:lstStyle>
          <a:p>
            <a:pPr>
              <a:defRPr/>
            </a:pPr>
            <a:fld id="{21E11D09-F8E9-42EE-9E7D-0C8637BAA181}" type="slidenum">
              <a:rPr lang="en-US"/>
              <a:pPr>
                <a:defRPr/>
              </a:pPr>
              <a:t>‹#›</a:t>
            </a:fld>
            <a:endParaRPr lang="en-US"/>
          </a:p>
        </p:txBody>
      </p:sp>
      <p:sp>
        <p:nvSpPr>
          <p:cNvPr id="12"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3200228143"/>
      </p:ext>
    </p:extLst>
  </p:cSld>
  <p:clrMapOvr>
    <a:masterClrMapping/>
  </p:clrMapOvr>
  <p:transition spd="med">
    <p:fade/>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txBody>
          <a:bodyPr anchor="ctr"/>
          <a:lstStyle/>
          <a:p>
            <a:pPr algn="ctr" eaLnBrk="0" hangingPunct="0">
              <a:defRPr/>
            </a:pPr>
            <a:endParaRPr lang="en-CA" sz="1800">
              <a:solidFill>
                <a:prstClr val="white"/>
              </a:solidFill>
              <a:latin typeface="Times" charset="0"/>
              <a:ea typeface="ＭＳ Ｐゴシック" pitchFamily="34" charset="-128"/>
              <a:cs typeface="Arial" pitchFamily="34"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pic>
        <p:nvPicPr>
          <p:cNvPr id="7" name="Picture 6" descr="Basadur_PPT_swoosh&amp;grayBkgd-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0"/>
            <a:ext cx="9143997" cy="1932431"/>
          </a:xfrm>
          <a:prstGeom prst="rect">
            <a:avLst/>
          </a:prstGeom>
          <a:no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pic>
      <p:sp>
        <p:nvSpPr>
          <p:cNvPr id="2" name="Title 1"/>
          <p:cNvSpPr>
            <a:spLocks noGrp="1"/>
          </p:cNvSpPr>
          <p:nvPr>
            <p:ph type="ctrTitle"/>
          </p:nvPr>
        </p:nvSpPr>
        <p:spPr>
          <a:xfrm>
            <a:off x="685800" y="3047668"/>
            <a:ext cx="7772400" cy="1350585"/>
          </a:xfrm>
          <a:prstGeom prst="rect">
            <a:avLst/>
          </a:prstGeom>
        </p:spPr>
        <p:txBody>
          <a:bodyPr/>
          <a:lstStyle>
            <a:lvl1pPr algn="ctr">
              <a:defRPr spc="50">
                <a:solidFill>
                  <a:srgbClr val="FAE6D3"/>
                </a:solidFill>
              </a:defRPr>
            </a:lvl1pPr>
          </a:lstStyle>
          <a:p>
            <a:r>
              <a:rPr lang="en-US"/>
              <a:t>Click to edit Master title style</a:t>
            </a:r>
            <a:endParaRPr lang="en-US" dirty="0"/>
          </a:p>
        </p:txBody>
      </p:sp>
      <p:sp>
        <p:nvSpPr>
          <p:cNvPr id="8"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A44C4790-C8E6-4450-B90D-D0F37C0722E2}" type="slidenum">
              <a:rPr lang="en-US"/>
              <a:pPr>
                <a:defRPr/>
              </a:pPr>
              <a:t>‹#›</a:t>
            </a:fld>
            <a:endParaRPr lang="en-US"/>
          </a:p>
        </p:txBody>
      </p:sp>
    </p:spTree>
    <p:extLst>
      <p:ext uri="{BB962C8B-B14F-4D97-AF65-F5344CB8AC3E}">
        <p14:creationId xmlns:p14="http://schemas.microsoft.com/office/powerpoint/2010/main" val="4187186633"/>
      </p:ext>
    </p:extLst>
  </p:cSld>
  <p:clrMapOvr>
    <a:masterClrMapping/>
  </p:clrMapOvr>
  <p:transition spd="med">
    <p:fade/>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5" name="Rectangle 4"/>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FAE6D3"/>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FAE6D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Slide Number Placeholder 15"/>
          <p:cNvSpPr>
            <a:spLocks noGrp="1"/>
          </p:cNvSpPr>
          <p:nvPr>
            <p:ph type="sldNum" sz="quarter" idx="10"/>
          </p:nvPr>
        </p:nvSpPr>
        <p:spPr/>
        <p:txBody>
          <a:bodyPr/>
          <a:lstStyle>
            <a:lvl1pPr eaLnBrk="1" hangingPunct="1">
              <a:defRPr sz="1600"/>
            </a:lvl1pPr>
          </a:lstStyle>
          <a:p>
            <a:pPr>
              <a:defRPr/>
            </a:pPr>
            <a:fld id="{877E02D3-F4C9-403A-BCD1-F35431F9261A}" type="slidenum">
              <a:rPr lang="en-US"/>
              <a:pPr>
                <a:defRPr/>
              </a:pPr>
              <a:t>‹#›</a:t>
            </a:fld>
            <a:endParaRPr lang="en-US"/>
          </a:p>
        </p:txBody>
      </p:sp>
      <p:sp>
        <p:nvSpPr>
          <p:cNvPr id="9" name="Footer Placeholder 16"/>
          <p:cNvSpPr>
            <a:spLocks noGrp="1"/>
          </p:cNvSpPr>
          <p:nvPr>
            <p:ph type="ftr" sz="quarter" idx="11"/>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1583911005"/>
      </p:ext>
    </p:extLst>
  </p:cSld>
  <p:clrMapOvr>
    <a:masterClrMapping/>
  </p:clrMapOvr>
  <p:transition spd="med">
    <p:fade/>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1874521"/>
            <a:ext cx="7772400" cy="4175594"/>
          </a:xfrm>
          <a:prstGeom prst="rect">
            <a:avLst/>
          </a:prstGeom>
        </p:spPr>
        <p:txBody>
          <a:bodyPr/>
          <a:lstStyle>
            <a:lvl1pPr>
              <a:spcBef>
                <a:spcPts val="0"/>
              </a:spcBef>
              <a:spcAft>
                <a:spcPts val="6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eaLnBrk="1" hangingPunct="1">
              <a:defRPr sz="1600"/>
            </a:lvl1pPr>
          </a:lstStyle>
          <a:p>
            <a:pPr>
              <a:defRPr/>
            </a:pPr>
            <a:fld id="{E5A2E213-B89E-4A89-BF2E-61145382EC61}" type="slidenum">
              <a:rPr lang="en-US"/>
              <a:pPr>
                <a:defRPr/>
              </a:pPr>
              <a:t>‹#›</a:t>
            </a:fld>
            <a:endParaRPr lang="en-US"/>
          </a:p>
        </p:txBody>
      </p:sp>
    </p:spTree>
    <p:extLst>
      <p:ext uri="{BB962C8B-B14F-4D97-AF65-F5344CB8AC3E}">
        <p14:creationId xmlns:p14="http://schemas.microsoft.com/office/powerpoint/2010/main" val="922947036"/>
      </p:ext>
    </p:extLst>
  </p:cSld>
  <p:clrMapOvr>
    <a:masterClrMapping/>
  </p:clrMapOvr>
  <p:transition spd="med">
    <p:fade/>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3"/>
          </p:nvPr>
        </p:nvSpPr>
        <p:spPr>
          <a:xfrm>
            <a:off x="914401" y="1874521"/>
            <a:ext cx="7782076" cy="403105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6"/>
          </p:nvPr>
        </p:nvSpPr>
        <p:spPr/>
        <p:txBody>
          <a:bodyPr/>
          <a:lstStyle>
            <a:lvl1pPr eaLnBrk="1" hangingPunct="1">
              <a:defRPr sz="1600"/>
            </a:lvl1pPr>
          </a:lstStyle>
          <a:p>
            <a:pPr>
              <a:defRPr/>
            </a:pPr>
            <a:fld id="{FB2CE6EC-AAE5-4375-A688-C6295B818C7C}" type="slidenum">
              <a:rPr lang="en-US"/>
              <a:pPr>
                <a:defRPr/>
              </a:pPr>
              <a:t>‹#›</a:t>
            </a:fld>
            <a:endParaRPr lang="en-US"/>
          </a:p>
        </p:txBody>
      </p:sp>
    </p:spTree>
    <p:extLst>
      <p:ext uri="{BB962C8B-B14F-4D97-AF65-F5344CB8AC3E}">
        <p14:creationId xmlns:p14="http://schemas.microsoft.com/office/powerpoint/2010/main" val="3454852996"/>
      </p:ext>
    </p:extLst>
  </p:cSld>
  <p:clrMapOvr>
    <a:masterClrMapping/>
  </p:clrMapOvr>
  <p:transition spd="med">
    <p:fade/>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4" name="Picture 12"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t="25027"/>
          <a:stretch>
            <a:fillRect/>
          </a:stretch>
        </p:blipFill>
        <p:spPr bwMode="auto">
          <a:xfrm>
            <a:off x="0" y="4763"/>
            <a:ext cx="9097963" cy="196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ontent Placeholder 7"/>
          <p:cNvSpPr>
            <a:spLocks noGrp="1"/>
          </p:cNvSpPr>
          <p:nvPr>
            <p:ph sz="quarter" idx="13"/>
          </p:nvPr>
        </p:nvSpPr>
        <p:spPr>
          <a:xfrm>
            <a:off x="914401" y="1874521"/>
            <a:ext cx="7782076" cy="403105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lvl1pPr>
              <a:defRPr>
                <a:solidFill>
                  <a:srgbClr val="F2F2F2"/>
                </a:solidFill>
              </a:defRPr>
            </a:lvl1pPr>
          </a:lstStyle>
          <a:p>
            <a:r>
              <a:rPr lang="en-US"/>
              <a:t>Click to edit Master title style</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9" name="Slide Number Placeholder 5"/>
          <p:cNvSpPr>
            <a:spLocks noGrp="1"/>
          </p:cNvSpPr>
          <p:nvPr>
            <p:ph type="sldNum" sz="quarter" idx="16"/>
          </p:nvPr>
        </p:nvSpPr>
        <p:spPr/>
        <p:txBody>
          <a:bodyPr/>
          <a:lstStyle>
            <a:lvl1pPr eaLnBrk="1" hangingPunct="1">
              <a:defRPr sz="1600"/>
            </a:lvl1pPr>
          </a:lstStyle>
          <a:p>
            <a:pPr>
              <a:defRPr/>
            </a:pPr>
            <a:fld id="{22BE3F0F-4D34-491C-83FA-48B62F240445}" type="slidenum">
              <a:rPr lang="en-US"/>
              <a:pPr>
                <a:defRPr/>
              </a:pPr>
              <a:t>‹#›</a:t>
            </a:fld>
            <a:endParaRPr lang="en-US"/>
          </a:p>
        </p:txBody>
      </p:sp>
    </p:spTree>
    <p:extLst>
      <p:ext uri="{BB962C8B-B14F-4D97-AF65-F5344CB8AC3E}">
        <p14:creationId xmlns:p14="http://schemas.microsoft.com/office/powerpoint/2010/main" val="4124173052"/>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8_Blank">
    <p:spTree>
      <p:nvGrpSpPr>
        <p:cNvPr id="1" name=""/>
        <p:cNvGrpSpPr/>
        <p:nvPr/>
      </p:nvGrpSpPr>
      <p:grpSpPr>
        <a:xfrm>
          <a:off x="0" y="0"/>
          <a:ext cx="0" cy="0"/>
          <a:chOff x="0" y="0"/>
          <a:chExt cx="0" cy="0"/>
        </a:xfrm>
      </p:grpSpPr>
      <p:sp>
        <p:nvSpPr>
          <p:cNvPr id="8" name="Title 7"/>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mn-ea"/>
                <a:cs typeface="Arial" pitchFamily="34" charset="0"/>
              </a:defRPr>
            </a:lvl1pPr>
          </a:lstStyle>
          <a:p>
            <a:pPr>
              <a:defRPr/>
            </a:pPr>
            <a:r>
              <a:rPr lang="en-US"/>
              <a:t>9/24/12</a:t>
            </a:r>
          </a:p>
        </p:txBody>
      </p:sp>
      <p:sp>
        <p:nvSpPr>
          <p:cNvPr id="4" name="Footer Placeholder 4"/>
          <p:cNvSpPr>
            <a:spLocks noGrp="1"/>
          </p:cNvSpPr>
          <p:nvPr>
            <p:ph type="ftr" sz="quarter" idx="11"/>
          </p:nvPr>
        </p:nvSpPr>
        <p:spPr/>
        <p:txBody>
          <a:bodyPr/>
          <a:lstStyle>
            <a:lvl1pPr>
              <a:defRPr/>
            </a:lvl1pPr>
          </a:lstStyle>
          <a:p>
            <a:pPr>
              <a:defRPr/>
            </a:pPr>
            <a:r>
              <a:rPr lang="en-US"/>
              <a:t>SECTION OR PRESENTATION TITLE</a:t>
            </a:r>
          </a:p>
        </p:txBody>
      </p:sp>
      <p:sp>
        <p:nvSpPr>
          <p:cNvPr id="5" name="Slide Number Placeholder 5"/>
          <p:cNvSpPr>
            <a:spLocks noGrp="1"/>
          </p:cNvSpPr>
          <p:nvPr>
            <p:ph type="sldNum" sz="quarter" idx="12"/>
          </p:nvPr>
        </p:nvSpPr>
        <p:spPr/>
        <p:txBody>
          <a:bodyPr/>
          <a:lstStyle>
            <a:lvl1pPr>
              <a:defRPr/>
            </a:lvl1pPr>
          </a:lstStyle>
          <a:p>
            <a:pPr>
              <a:defRPr/>
            </a:pPr>
            <a:fld id="{E0520853-DECA-44FA-86F5-2354C08FCFF3}" type="slidenum">
              <a:rPr lang="en-US"/>
              <a:pPr>
                <a:defRPr/>
              </a:pPr>
              <a:t>‹#›</a:t>
            </a:fld>
            <a:endParaRPr lang="en-US"/>
          </a:p>
        </p:txBody>
      </p:sp>
    </p:spTree>
    <p:extLst>
      <p:ext uri="{BB962C8B-B14F-4D97-AF65-F5344CB8AC3E}">
        <p14:creationId xmlns:p14="http://schemas.microsoft.com/office/powerpoint/2010/main" val="1856347039"/>
      </p:ext>
    </p:extLst>
  </p:cSld>
  <p:clrMapOvr>
    <a:masterClrMapping/>
  </p:clrMapOvr>
  <p:transition spd="med">
    <p:fade/>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874520"/>
            <a:ext cx="7287683" cy="2392680"/>
          </a:xfrm>
          <a:prstGeom prst="rect">
            <a:avLst/>
          </a:prstGeom>
        </p:spPr>
        <p:txBody>
          <a:bodyPr/>
          <a:lstStyle>
            <a:lvl1pPr>
              <a:spcBef>
                <a:spcPts val="0"/>
              </a:spcBef>
              <a:spcAft>
                <a:spcPts val="6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p:txBody>
          <a:bodyPr/>
          <a:lstStyle/>
          <a:p>
            <a:r>
              <a:rPr lang="en-US"/>
              <a:t>Click to edit Master title style</a:t>
            </a:r>
          </a:p>
        </p:txBody>
      </p:sp>
      <p:sp>
        <p:nvSpPr>
          <p:cNvPr id="9" name="Content Placeholder 2"/>
          <p:cNvSpPr>
            <a:spLocks noGrp="1"/>
          </p:cNvSpPr>
          <p:nvPr>
            <p:ph idx="13"/>
          </p:nvPr>
        </p:nvSpPr>
        <p:spPr>
          <a:xfrm>
            <a:off x="914400" y="4233014"/>
            <a:ext cx="7287683" cy="1983937"/>
          </a:xfrm>
          <a:prstGeom prst="rect">
            <a:avLst/>
          </a:prstGeom>
        </p:spPr>
        <p:txBody>
          <a:bodyPr/>
          <a:lstStyle>
            <a:lvl1pPr>
              <a:spcBef>
                <a:spcPts val="0"/>
              </a:spcBef>
              <a:spcAft>
                <a:spcPts val="6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3A9253A4-DA2B-41DE-AB78-F7B20A489B83}" type="slidenum">
              <a:rPr lang="en-US"/>
              <a:pPr>
                <a:defRPr/>
              </a:pPr>
              <a:t>‹#›</a:t>
            </a:fld>
            <a:endParaRPr lang="en-US"/>
          </a:p>
        </p:txBody>
      </p:sp>
    </p:spTree>
    <p:extLst>
      <p:ext uri="{BB962C8B-B14F-4D97-AF65-F5344CB8AC3E}">
        <p14:creationId xmlns:p14="http://schemas.microsoft.com/office/powerpoint/2010/main" val="1443330377"/>
      </p:ext>
    </p:extLst>
  </p:cSld>
  <p:clrMapOvr>
    <a:masterClrMapping/>
  </p:clrMapOvr>
  <p:transition spd="med">
    <p:fade/>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5068888"/>
          </a:xfrm>
          <a:prstGeom prst="rect">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4" name="Rectangle 3"/>
          <p:cNvSpPr>
            <a:spLocks noChangeArrowheads="1"/>
          </p:cNvSpPr>
          <p:nvPr userDrawn="1"/>
        </p:nvSpPr>
        <p:spPr bwMode="auto">
          <a:xfrm>
            <a:off x="0" y="5068888"/>
            <a:ext cx="9144000" cy="1789112"/>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5" name="Rectangle 4"/>
          <p:cNvSpPr/>
          <p:nvPr userDrawn="1"/>
        </p:nvSpPr>
        <p:spPr>
          <a:xfrm>
            <a:off x="67235" y="640087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550" y="6384925"/>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0"/>
            <a:ext cx="7772400" cy="1216152"/>
          </a:xfrm>
          <a:prstGeom prst="rect">
            <a:avLst/>
          </a:prstGeom>
        </p:spPr>
        <p:txBody>
          <a:bodyPr/>
          <a:lstStyle>
            <a:lvl1pPr algn="l">
              <a:defRPr sz="3200" b="0" cap="none">
                <a:solidFill>
                  <a:srgbClr val="FF6600"/>
                </a:solidFill>
                <a:latin typeface="+mj-lt"/>
              </a:defRPr>
            </a:lvl1pPr>
          </a:lstStyle>
          <a:p>
            <a:r>
              <a:rPr lang="en-US"/>
              <a:t>Click to edit Master title style</a:t>
            </a:r>
            <a:endParaRPr lang="en-US" dirty="0"/>
          </a:p>
        </p:txBody>
      </p:sp>
      <p:sp>
        <p:nvSpPr>
          <p:cNvPr id="7" name="Slide Number Placeholder 14"/>
          <p:cNvSpPr>
            <a:spLocks noGrp="1"/>
          </p:cNvSpPr>
          <p:nvPr>
            <p:ph type="sldNum" sz="quarter" idx="10"/>
          </p:nvPr>
        </p:nvSpPr>
        <p:spPr/>
        <p:txBody>
          <a:bodyPr/>
          <a:lstStyle>
            <a:lvl1pPr eaLnBrk="1" hangingPunct="1">
              <a:defRPr sz="1600">
                <a:solidFill>
                  <a:srgbClr val="BFBFBF"/>
                </a:solidFill>
              </a:defRPr>
            </a:lvl1pPr>
          </a:lstStyle>
          <a:p>
            <a:pPr>
              <a:defRPr/>
            </a:pPr>
            <a:fld id="{F65B0A5B-7931-47A5-A934-F1E3AB6FC2BA}" type="slidenum">
              <a:rPr lang="en-US"/>
              <a:pPr>
                <a:defRPr/>
              </a:pPr>
              <a:t>‹#›</a:t>
            </a:fld>
            <a:endParaRPr lang="en-US"/>
          </a:p>
        </p:txBody>
      </p:sp>
      <p:sp>
        <p:nvSpPr>
          <p:cNvPr id="8" name="Footer Placeholder 15"/>
          <p:cNvSpPr>
            <a:spLocks noGrp="1"/>
          </p:cNvSpPr>
          <p:nvPr>
            <p:ph type="ftr" sz="quarter" idx="11"/>
          </p:nvPr>
        </p:nvSpPr>
        <p:spPr/>
        <p:txBody>
          <a:bodyPr/>
          <a:lstStyle>
            <a:lvl1pPr algn="l" eaLnBrk="1" hangingPunct="1">
              <a:defRPr>
                <a:solidFill>
                  <a:srgbClr val="BFBFBF"/>
                </a:solidFill>
              </a:defRPr>
            </a:lvl1pPr>
          </a:lstStyle>
          <a:p>
            <a:pPr>
              <a:defRPr/>
            </a:pPr>
            <a:r>
              <a:rPr lang="en-US"/>
              <a:t>SECTION OR PRESENTATION TITLE</a:t>
            </a:r>
          </a:p>
        </p:txBody>
      </p:sp>
    </p:spTree>
    <p:extLst>
      <p:ext uri="{BB962C8B-B14F-4D97-AF65-F5344CB8AC3E}">
        <p14:creationId xmlns:p14="http://schemas.microsoft.com/office/powerpoint/2010/main" val="2962208034"/>
      </p:ext>
    </p:extLst>
  </p:cSld>
  <p:clrMapOvr>
    <a:masterClrMapping/>
  </p:clrMapOvr>
  <p:transition spd="med">
    <p:fade/>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5068888"/>
          </a:xfrm>
          <a:prstGeom prst="rect">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pic>
        <p:nvPicPr>
          <p:cNvPr id="4" name="Picture 13" descr="Basadur_PPT_swoosh-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802188"/>
            <a:ext cx="9144000" cy="205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67235" y="640087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550" y="6384925"/>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824534" y="5375506"/>
            <a:ext cx="7772400" cy="941832"/>
          </a:xfrm>
          <a:prstGeom prst="rect">
            <a:avLst/>
          </a:prstGeom>
        </p:spPr>
        <p:txBody>
          <a:bodyPr/>
          <a:lstStyle>
            <a:lvl1pPr algn="l">
              <a:defRPr sz="3200" b="0" cap="none">
                <a:solidFill>
                  <a:schemeClr val="bg1">
                    <a:lumMod val="85000"/>
                  </a:schemeClr>
                </a:solidFill>
                <a:latin typeface="+mj-lt"/>
              </a:defRPr>
            </a:lvl1pPr>
          </a:lstStyle>
          <a:p>
            <a:r>
              <a:rPr lang="en-US"/>
              <a:t>Click to edit Master title style</a:t>
            </a:r>
            <a:endParaRPr lang="en-US" dirty="0"/>
          </a:p>
        </p:txBody>
      </p:sp>
      <p:sp>
        <p:nvSpPr>
          <p:cNvPr id="7" name="Slide Number Placeholder 14"/>
          <p:cNvSpPr>
            <a:spLocks noGrp="1"/>
          </p:cNvSpPr>
          <p:nvPr>
            <p:ph type="sldNum" sz="quarter" idx="10"/>
          </p:nvPr>
        </p:nvSpPr>
        <p:spPr/>
        <p:txBody>
          <a:bodyPr/>
          <a:lstStyle>
            <a:lvl1pPr eaLnBrk="1" hangingPunct="1">
              <a:defRPr sz="1600">
                <a:solidFill>
                  <a:srgbClr val="BFBFBF"/>
                </a:solidFill>
              </a:defRPr>
            </a:lvl1pPr>
          </a:lstStyle>
          <a:p>
            <a:pPr>
              <a:defRPr/>
            </a:pPr>
            <a:fld id="{D2323B7F-D466-403E-80EE-781CBDE1A4B2}" type="slidenum">
              <a:rPr lang="en-US"/>
              <a:pPr>
                <a:defRPr/>
              </a:pPr>
              <a:t>‹#›</a:t>
            </a:fld>
            <a:endParaRPr lang="en-US"/>
          </a:p>
        </p:txBody>
      </p:sp>
      <p:sp>
        <p:nvSpPr>
          <p:cNvPr id="8" name="Footer Placeholder 15"/>
          <p:cNvSpPr>
            <a:spLocks noGrp="1"/>
          </p:cNvSpPr>
          <p:nvPr>
            <p:ph type="ftr" sz="quarter" idx="11"/>
          </p:nvPr>
        </p:nvSpPr>
        <p:spPr/>
        <p:txBody>
          <a:bodyPr/>
          <a:lstStyle>
            <a:lvl1pPr algn="l" eaLnBrk="1" hangingPunct="1">
              <a:defRPr>
                <a:solidFill>
                  <a:srgbClr val="BFBFBF"/>
                </a:solidFill>
              </a:defRPr>
            </a:lvl1pPr>
          </a:lstStyle>
          <a:p>
            <a:pPr>
              <a:defRPr/>
            </a:pPr>
            <a:r>
              <a:rPr lang="en-US"/>
              <a:t>SECTION OR PRESENTATION TITLE</a:t>
            </a:r>
          </a:p>
        </p:txBody>
      </p:sp>
    </p:spTree>
    <p:extLst>
      <p:ext uri="{BB962C8B-B14F-4D97-AF65-F5344CB8AC3E}">
        <p14:creationId xmlns:p14="http://schemas.microsoft.com/office/powerpoint/2010/main" val="2794261913"/>
      </p:ext>
    </p:extLst>
  </p:cSld>
  <p:clrMapOvr>
    <a:masterClrMapping/>
  </p:clrMapOvr>
  <p:transition spd="med">
    <p:fade/>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874520"/>
            <a:ext cx="4038600" cy="4020727"/>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p:txBody>
          <a:bodyPr/>
          <a:lstStyle/>
          <a:p>
            <a:r>
              <a:rPr lang="en-US"/>
              <a:t>Click to edit Master title style</a:t>
            </a:r>
          </a:p>
        </p:txBody>
      </p:sp>
      <p:sp>
        <p:nvSpPr>
          <p:cNvPr id="8" name="Content Placeholder 3"/>
          <p:cNvSpPr>
            <a:spLocks noGrp="1"/>
          </p:cNvSpPr>
          <p:nvPr>
            <p:ph sz="half" idx="13"/>
          </p:nvPr>
        </p:nvSpPr>
        <p:spPr>
          <a:xfrm>
            <a:off x="457200" y="1874520"/>
            <a:ext cx="4038600" cy="4020727"/>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7998729E-DC6E-4496-BE9C-711F2A34C9E4}" type="slidenum">
              <a:rPr lang="en-US"/>
              <a:pPr>
                <a:defRPr/>
              </a:pPr>
              <a:t>‹#›</a:t>
            </a:fld>
            <a:endParaRPr lang="en-US"/>
          </a:p>
        </p:txBody>
      </p:sp>
    </p:spTree>
    <p:extLst>
      <p:ext uri="{BB962C8B-B14F-4D97-AF65-F5344CB8AC3E}">
        <p14:creationId xmlns:p14="http://schemas.microsoft.com/office/powerpoint/2010/main" val="259720717"/>
      </p:ext>
    </p:extLst>
  </p:cSld>
  <p:clrMapOvr>
    <a:masterClrMapping/>
  </p:clrMapOvr>
  <p:transition spd="med">
    <p:fade/>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9164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69164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53969"/>
            <a:ext cx="4041775" cy="377219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1" name="Content Placeholder 5"/>
          <p:cNvSpPr>
            <a:spLocks noGrp="1"/>
          </p:cNvSpPr>
          <p:nvPr>
            <p:ph sz="quarter" idx="17"/>
          </p:nvPr>
        </p:nvSpPr>
        <p:spPr>
          <a:xfrm>
            <a:off x="444954" y="2353969"/>
            <a:ext cx="4041775" cy="377219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8"/>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8" name="Footer Placeholder 4"/>
          <p:cNvSpPr>
            <a:spLocks noGrp="1"/>
          </p:cNvSpPr>
          <p:nvPr>
            <p:ph type="ftr" sz="quarter" idx="19"/>
          </p:nvPr>
        </p:nvSpPr>
        <p:spPr/>
        <p:txBody>
          <a:bodyPr/>
          <a:lstStyle>
            <a:lvl1pPr algn="l" eaLnBrk="1" hangingPunct="1">
              <a:defRPr/>
            </a:lvl1pPr>
          </a:lstStyle>
          <a:p>
            <a:pPr>
              <a:defRPr/>
            </a:pPr>
            <a:r>
              <a:rPr lang="en-US"/>
              <a:t>SECTION OR PRESENTATION TITLE</a:t>
            </a:r>
          </a:p>
        </p:txBody>
      </p:sp>
      <p:sp>
        <p:nvSpPr>
          <p:cNvPr id="9" name="Slide Number Placeholder 5"/>
          <p:cNvSpPr>
            <a:spLocks noGrp="1"/>
          </p:cNvSpPr>
          <p:nvPr>
            <p:ph type="sldNum" sz="quarter" idx="20"/>
          </p:nvPr>
        </p:nvSpPr>
        <p:spPr/>
        <p:txBody>
          <a:bodyPr/>
          <a:lstStyle>
            <a:lvl1pPr eaLnBrk="1" hangingPunct="1">
              <a:defRPr sz="1600"/>
            </a:lvl1pPr>
          </a:lstStyle>
          <a:p>
            <a:pPr>
              <a:defRPr/>
            </a:pPr>
            <a:fld id="{D4A23270-A827-46BA-B025-AF869FA3D1E9}" type="slidenum">
              <a:rPr lang="en-US"/>
              <a:pPr>
                <a:defRPr/>
              </a:pPr>
              <a:t>‹#›</a:t>
            </a:fld>
            <a:endParaRPr lang="en-US"/>
          </a:p>
        </p:txBody>
      </p:sp>
    </p:spTree>
    <p:extLst>
      <p:ext uri="{BB962C8B-B14F-4D97-AF65-F5344CB8AC3E}">
        <p14:creationId xmlns:p14="http://schemas.microsoft.com/office/powerpoint/2010/main" val="2542561121"/>
      </p:ext>
    </p:extLst>
  </p:cSld>
  <p:clrMapOvr>
    <a:masterClrMapping/>
  </p:clrMapOvr>
  <p:transition spd="med">
    <p:fade/>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4"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5" name="Slide Number Placeholder 5"/>
          <p:cNvSpPr>
            <a:spLocks noGrp="1"/>
          </p:cNvSpPr>
          <p:nvPr>
            <p:ph type="sldNum" sz="quarter" idx="12"/>
          </p:nvPr>
        </p:nvSpPr>
        <p:spPr/>
        <p:txBody>
          <a:bodyPr/>
          <a:lstStyle>
            <a:lvl1pPr eaLnBrk="1" hangingPunct="1">
              <a:defRPr sz="1600"/>
            </a:lvl1pPr>
          </a:lstStyle>
          <a:p>
            <a:pPr>
              <a:defRPr/>
            </a:pPr>
            <a:fld id="{CFDBAC61-38F0-4C09-932F-6F0F2D9259D4}" type="slidenum">
              <a:rPr lang="en-US"/>
              <a:pPr>
                <a:defRPr/>
              </a:pPr>
              <a:t>‹#›</a:t>
            </a:fld>
            <a:endParaRPr lang="en-US"/>
          </a:p>
        </p:txBody>
      </p:sp>
    </p:spTree>
    <p:extLst>
      <p:ext uri="{BB962C8B-B14F-4D97-AF65-F5344CB8AC3E}">
        <p14:creationId xmlns:p14="http://schemas.microsoft.com/office/powerpoint/2010/main" val="3497905553"/>
      </p:ext>
    </p:extLst>
  </p:cSld>
  <p:clrMapOvr>
    <a:masterClrMapping/>
  </p:clrMapOvr>
  <p:transition spd="med">
    <p:fade/>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4" name="Picture 15" descr="Basadur_logo-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16550" y="5387975"/>
            <a:ext cx="1778000" cy="84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15"/>
          <p:cNvSpPr txBox="1">
            <a:spLocks noChangeArrowheads="1"/>
          </p:cNvSpPr>
          <p:nvPr userDrawn="1"/>
        </p:nvSpPr>
        <p:spPr bwMode="auto">
          <a:xfrm>
            <a:off x="7418388" y="6621463"/>
            <a:ext cx="1725612"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9" name="Title 8"/>
          <p:cNvSpPr>
            <a:spLocks noGrp="1"/>
          </p:cNvSpPr>
          <p:nvPr>
            <p:ph type="title"/>
          </p:nvPr>
        </p:nvSpPr>
        <p:spPr>
          <a:xfrm>
            <a:off x="5304428" y="1451372"/>
            <a:ext cx="3415327" cy="1846231"/>
          </a:xfrm>
          <a:prstGeom prst="rect">
            <a:avLst/>
          </a:prstGeom>
        </p:spPr>
        <p:txBody>
          <a:bodyPr anchor="t">
            <a:normAutofit/>
          </a:bodyPr>
          <a:lstStyle>
            <a:lvl1pPr algn="l">
              <a:defRPr kumimoji="0" lang="en-US" sz="3600" b="0" i="0" u="none" strike="noStrike" kern="1200" cap="none" spc="0" normalizeH="0" baseline="0" noProof="0" dirty="0" smtClean="0">
                <a:ln>
                  <a:noFill/>
                </a:ln>
                <a:solidFill>
                  <a:srgbClr val="FF6600"/>
                </a:solidFill>
                <a:effectLst/>
                <a:uLnTx/>
                <a:uFillTx/>
                <a:latin typeface="Georgia"/>
                <a:ea typeface="+mj-ea"/>
                <a:cs typeface="Georgia"/>
              </a:defRPr>
            </a:lvl1pPr>
          </a:lstStyle>
          <a:p>
            <a:r>
              <a:rPr lang="en-US"/>
              <a:t>Click to edit Master title style</a:t>
            </a:r>
          </a:p>
        </p:txBody>
      </p:sp>
      <p:sp>
        <p:nvSpPr>
          <p:cNvPr id="6"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7" name="Footer Placeholder 2"/>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8" name="Slide Number Placeholder 3"/>
          <p:cNvSpPr>
            <a:spLocks noGrp="1"/>
          </p:cNvSpPr>
          <p:nvPr>
            <p:ph type="sldNum" sz="quarter" idx="12"/>
          </p:nvPr>
        </p:nvSpPr>
        <p:spPr/>
        <p:txBody>
          <a:bodyPr/>
          <a:lstStyle>
            <a:lvl1pPr eaLnBrk="1" hangingPunct="1">
              <a:defRPr sz="1600"/>
            </a:lvl1pPr>
          </a:lstStyle>
          <a:p>
            <a:pPr>
              <a:defRPr/>
            </a:pPr>
            <a:fld id="{CA7C84AC-E62B-4A5E-8521-73B3255E1EB1}" type="slidenum">
              <a:rPr lang="en-US"/>
              <a:pPr>
                <a:defRPr/>
              </a:pPr>
              <a:t>‹#›</a:t>
            </a:fld>
            <a:endParaRPr lang="en-US"/>
          </a:p>
        </p:txBody>
      </p:sp>
    </p:spTree>
    <p:extLst>
      <p:ext uri="{BB962C8B-B14F-4D97-AF65-F5344CB8AC3E}">
        <p14:creationId xmlns:p14="http://schemas.microsoft.com/office/powerpoint/2010/main" val="3520051379"/>
      </p:ext>
    </p:extLst>
  </p:cSld>
  <p:clrMapOvr>
    <a:masterClrMapping/>
  </p:clrMapOvr>
  <p:transition spd="med">
    <p:fade/>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2" name="Rectangle 1"/>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3"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4" name="Footer Placeholder 2"/>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5" name="Slide Number Placeholder 3"/>
          <p:cNvSpPr>
            <a:spLocks noGrp="1"/>
          </p:cNvSpPr>
          <p:nvPr>
            <p:ph type="sldNum" sz="quarter" idx="12"/>
          </p:nvPr>
        </p:nvSpPr>
        <p:spPr/>
        <p:txBody>
          <a:bodyPr/>
          <a:lstStyle>
            <a:lvl1pPr eaLnBrk="1" hangingPunct="1">
              <a:defRPr sz="1600"/>
            </a:lvl1pPr>
          </a:lstStyle>
          <a:p>
            <a:pPr>
              <a:defRPr/>
            </a:pPr>
            <a:fld id="{A85DAE3F-7A33-4B1F-BA81-659B6B377D18}" type="slidenum">
              <a:rPr lang="en-US"/>
              <a:pPr>
                <a:defRPr/>
              </a:pPr>
              <a:t>‹#›</a:t>
            </a:fld>
            <a:endParaRPr lang="en-US"/>
          </a:p>
        </p:txBody>
      </p:sp>
    </p:spTree>
    <p:extLst>
      <p:ext uri="{BB962C8B-B14F-4D97-AF65-F5344CB8AC3E}">
        <p14:creationId xmlns:p14="http://schemas.microsoft.com/office/powerpoint/2010/main" val="784257862"/>
      </p:ext>
    </p:extLst>
  </p:cSld>
  <p:clrMapOvr>
    <a:masterClrMapping/>
  </p:clrMapOvr>
  <p:transition spd="med">
    <p:fade/>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4_Blank">
    <p:spTree>
      <p:nvGrpSpPr>
        <p:cNvPr id="1" name=""/>
        <p:cNvGrpSpPr/>
        <p:nvPr/>
      </p:nvGrpSpPr>
      <p:grpSpPr>
        <a:xfrm>
          <a:off x="0" y="0"/>
          <a:ext cx="0" cy="0"/>
          <a:chOff x="0" y="0"/>
          <a:chExt cx="0" cy="0"/>
        </a:xfrm>
      </p:grpSpPr>
      <p:sp>
        <p:nvSpPr>
          <p:cNvPr id="2" name="Rectangle 1"/>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3" name="TextBox 2"/>
          <p:cNvSpPr txBox="1">
            <a:spLocks noChangeArrowheads="1"/>
          </p:cNvSpPr>
          <p:nvPr userDrawn="1"/>
        </p:nvSpPr>
        <p:spPr bwMode="auto">
          <a:xfrm>
            <a:off x="7418388" y="6621463"/>
            <a:ext cx="1725612"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4"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2"/>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3"/>
          <p:cNvSpPr>
            <a:spLocks noGrp="1"/>
          </p:cNvSpPr>
          <p:nvPr>
            <p:ph type="sldNum" sz="quarter" idx="12"/>
          </p:nvPr>
        </p:nvSpPr>
        <p:spPr/>
        <p:txBody>
          <a:bodyPr/>
          <a:lstStyle>
            <a:lvl1pPr eaLnBrk="1" hangingPunct="1">
              <a:defRPr sz="1600"/>
            </a:lvl1pPr>
          </a:lstStyle>
          <a:p>
            <a:pPr>
              <a:defRPr/>
            </a:pPr>
            <a:fld id="{01E1374D-B7BB-486D-9251-E7E904B1C6BF}" type="slidenum">
              <a:rPr lang="en-US"/>
              <a:pPr>
                <a:defRPr/>
              </a:pPr>
              <a:t>‹#›</a:t>
            </a:fld>
            <a:endParaRPr lang="en-US"/>
          </a:p>
        </p:txBody>
      </p:sp>
    </p:spTree>
    <p:extLst>
      <p:ext uri="{BB962C8B-B14F-4D97-AF65-F5344CB8AC3E}">
        <p14:creationId xmlns:p14="http://schemas.microsoft.com/office/powerpoint/2010/main" val="7981411"/>
      </p:ext>
    </p:extLst>
  </p:cSld>
  <p:clrMapOvr>
    <a:masterClrMapping/>
  </p:clrMapOvr>
  <p:transition spd="med">
    <p:fade/>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744" y="0"/>
            <a:ext cx="8226056" cy="1197355"/>
          </a:xfrm>
          <a:prstGeom prst="rect">
            <a:avLst/>
          </a:prstGeom>
        </p:spPr>
        <p:txBody>
          <a:bodyPr>
            <a:noAutofit/>
          </a:bodyPr>
          <a:lstStyle>
            <a:lvl1pPr algn="l">
              <a:defRPr sz="3200" b="0"/>
            </a:lvl1pPr>
          </a:lstStyle>
          <a:p>
            <a:r>
              <a:rPr lang="en-US"/>
              <a:t>Click to edit Master title style</a:t>
            </a:r>
            <a:endParaRPr lang="en-US" dirty="0"/>
          </a:p>
        </p:txBody>
      </p:sp>
      <p:sp>
        <p:nvSpPr>
          <p:cNvPr id="3" name="Content Placeholder 2"/>
          <p:cNvSpPr>
            <a:spLocks noGrp="1"/>
          </p:cNvSpPr>
          <p:nvPr>
            <p:ph idx="1"/>
          </p:nvPr>
        </p:nvSpPr>
        <p:spPr>
          <a:xfrm>
            <a:off x="470342" y="1874520"/>
            <a:ext cx="5731983" cy="4206567"/>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3"/>
          </p:nvPr>
        </p:nvSpPr>
        <p:spPr>
          <a:xfrm>
            <a:off x="6294474" y="1874520"/>
            <a:ext cx="2402258" cy="4206568"/>
          </a:xfrm>
          <a:prstGeom prst="rect">
            <a:avLst/>
          </a:prstGeom>
        </p:spPr>
        <p:txBody>
          <a:bodyPr/>
          <a:lstStyle>
            <a:lvl1pPr>
              <a:defRPr>
                <a:solidFill>
                  <a:srgbClr val="2F5897"/>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690798DD-1672-4635-9765-EB3980301DC2}" type="slidenum">
              <a:rPr lang="en-US"/>
              <a:pPr>
                <a:defRPr/>
              </a:pPr>
              <a:t>‹#›</a:t>
            </a:fld>
            <a:endParaRPr lang="en-US"/>
          </a:p>
        </p:txBody>
      </p:sp>
    </p:spTree>
    <p:extLst>
      <p:ext uri="{BB962C8B-B14F-4D97-AF65-F5344CB8AC3E}">
        <p14:creationId xmlns:p14="http://schemas.microsoft.com/office/powerpoint/2010/main" val="2926454464"/>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1874521"/>
            <a:ext cx="7772400" cy="4175594"/>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0" name="Title 9"/>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a:defRPr/>
            </a:lvl1pPr>
          </a:lstStyle>
          <a:p>
            <a:pPr>
              <a:defRPr/>
            </a:pPr>
            <a:fld id="{3EC1554B-CFB2-44C3-A962-0539F33B0AF5}" type="slidenum">
              <a:rPr lang="en-US"/>
              <a:pPr>
                <a:defRPr/>
              </a:pPr>
              <a:t>‹#›</a:t>
            </a:fld>
            <a:endParaRPr lang="en-US"/>
          </a:p>
        </p:txBody>
      </p:sp>
    </p:spTree>
    <p:extLst>
      <p:ext uri="{BB962C8B-B14F-4D97-AF65-F5344CB8AC3E}">
        <p14:creationId xmlns:p14="http://schemas.microsoft.com/office/powerpoint/2010/main" val="3615031888"/>
      </p:ext>
    </p:extLst>
  </p:cSld>
  <p:clrMapOvr>
    <a:masterClrMapping/>
  </p:clrMapOvr>
  <p:transition spd="med">
    <p:fade/>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75050" y="273050"/>
            <a:ext cx="5111750" cy="1162050"/>
          </a:xfrm>
          <a:prstGeom prst="rect">
            <a:avLst/>
          </a:prstGeom>
        </p:spPr>
        <p:txBody>
          <a:bodyPr>
            <a:noAutofit/>
          </a:bodyPr>
          <a:lstStyle>
            <a:lvl1pPr algn="l">
              <a:defRPr sz="3200" b="0"/>
            </a:lvl1pPr>
          </a:lstStyle>
          <a:p>
            <a:r>
              <a:rPr lang="en-US"/>
              <a:t>Click to edit Master title style</a:t>
            </a:r>
            <a:endParaRPr lang="en-US" dirty="0"/>
          </a:p>
        </p:txBody>
      </p:sp>
      <p:sp>
        <p:nvSpPr>
          <p:cNvPr id="3" name="Content Placeholder 2"/>
          <p:cNvSpPr>
            <a:spLocks noGrp="1"/>
          </p:cNvSpPr>
          <p:nvPr>
            <p:ph idx="1"/>
          </p:nvPr>
        </p:nvSpPr>
        <p:spPr>
          <a:xfrm>
            <a:off x="3575050" y="1874521"/>
            <a:ext cx="5111750" cy="4082674"/>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3"/>
          </p:nvPr>
        </p:nvSpPr>
        <p:spPr>
          <a:xfrm>
            <a:off x="457200" y="1874520"/>
            <a:ext cx="3008313" cy="408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7EA27F9C-534E-4EEB-BD6E-4F429A78D994}" type="slidenum">
              <a:rPr lang="en-US"/>
              <a:pPr>
                <a:defRPr/>
              </a:pPr>
              <a:t>‹#›</a:t>
            </a:fld>
            <a:endParaRPr lang="en-US"/>
          </a:p>
        </p:txBody>
      </p:sp>
    </p:spTree>
    <p:extLst>
      <p:ext uri="{BB962C8B-B14F-4D97-AF65-F5344CB8AC3E}">
        <p14:creationId xmlns:p14="http://schemas.microsoft.com/office/powerpoint/2010/main" val="963237207"/>
      </p:ext>
    </p:extLst>
  </p:cSld>
  <p:clrMapOvr>
    <a:masterClrMapping/>
  </p:clrMapOvr>
  <p:transition spd="med">
    <p:fade/>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2"/>
          </p:nvPr>
        </p:nvSpPr>
        <p:spPr/>
        <p:txBody>
          <a:bodyPr/>
          <a:lstStyle>
            <a:lvl1pPr eaLnBrk="1" hangingPunct="1">
              <a:defRPr sz="1600"/>
            </a:lvl1pPr>
          </a:lstStyle>
          <a:p>
            <a:pPr>
              <a:defRPr/>
            </a:pPr>
            <a:fld id="{CC5D6681-3894-4D7C-978B-95FCD2D6C0E2}" type="slidenum">
              <a:rPr lang="en-US"/>
              <a:pPr>
                <a:defRPr/>
              </a:pPr>
              <a:t>‹#›</a:t>
            </a:fld>
            <a:endParaRPr lang="en-US"/>
          </a:p>
        </p:txBody>
      </p:sp>
    </p:spTree>
    <p:extLst>
      <p:ext uri="{BB962C8B-B14F-4D97-AF65-F5344CB8AC3E}">
        <p14:creationId xmlns:p14="http://schemas.microsoft.com/office/powerpoint/2010/main" val="1979071510"/>
      </p:ext>
    </p:extLst>
  </p:cSld>
  <p:clrMapOvr>
    <a:masterClrMapping/>
  </p:clrMapOvr>
  <p:transition spd="med">
    <p:fade/>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2"/>
          </p:nvPr>
        </p:nvSpPr>
        <p:spPr/>
        <p:txBody>
          <a:bodyPr/>
          <a:lstStyle>
            <a:lvl1pPr eaLnBrk="1" hangingPunct="1">
              <a:defRPr sz="1600"/>
            </a:lvl1pPr>
          </a:lstStyle>
          <a:p>
            <a:pPr>
              <a:defRPr/>
            </a:pPr>
            <a:fld id="{DCCB07C2-D098-4609-838D-F07F2E5EB138}" type="slidenum">
              <a:rPr lang="en-US"/>
              <a:pPr>
                <a:defRPr/>
              </a:pPr>
              <a:t>‹#›</a:t>
            </a:fld>
            <a:endParaRPr lang="en-US"/>
          </a:p>
        </p:txBody>
      </p:sp>
    </p:spTree>
    <p:extLst>
      <p:ext uri="{BB962C8B-B14F-4D97-AF65-F5344CB8AC3E}">
        <p14:creationId xmlns:p14="http://schemas.microsoft.com/office/powerpoint/2010/main" val="43745976"/>
      </p:ext>
    </p:extLst>
  </p:cSld>
  <p:clrMapOvr>
    <a:masterClrMapping/>
  </p:clrMapOvr>
  <p:transition spd="med">
    <p:fade/>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914400" y="1417320"/>
            <a:ext cx="7141633" cy="489561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eaLnBrk="1" hangingPunct="1">
              <a:defRPr sz="1600"/>
            </a:lvl1pPr>
          </a:lstStyle>
          <a:p>
            <a:pPr>
              <a:defRPr/>
            </a:pPr>
            <a:fld id="{AD1C448B-DEE2-47EF-AB22-F9B6F6DC9DE8}" type="slidenum">
              <a:rPr lang="en-US"/>
              <a:pPr>
                <a:defRPr/>
              </a:pPr>
              <a:t>‹#›</a:t>
            </a:fld>
            <a:endParaRPr lang="en-US"/>
          </a:p>
        </p:txBody>
      </p:sp>
    </p:spTree>
    <p:extLst>
      <p:ext uri="{BB962C8B-B14F-4D97-AF65-F5344CB8AC3E}">
        <p14:creationId xmlns:p14="http://schemas.microsoft.com/office/powerpoint/2010/main" val="3346696169"/>
      </p:ext>
    </p:extLst>
  </p:cSld>
  <p:clrMapOvr>
    <a:masterClrMapping/>
  </p:clrMapOvr>
  <p:transition spd="med">
    <p:fade/>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eaLnBrk="1" hangingPunct="1">
              <a:defRPr sz="1600"/>
            </a:lvl1pPr>
          </a:lstStyle>
          <a:p>
            <a:pPr>
              <a:defRPr/>
            </a:pPr>
            <a:fld id="{4A0E0EF9-EE6C-4E05-94C9-D61B7B86229E}" type="slidenum">
              <a:rPr lang="en-US"/>
              <a:pPr>
                <a:defRPr/>
              </a:pPr>
              <a:t>‹#›</a:t>
            </a:fld>
            <a:endParaRPr lang="en-US"/>
          </a:p>
        </p:txBody>
      </p:sp>
    </p:spTree>
    <p:extLst>
      <p:ext uri="{BB962C8B-B14F-4D97-AF65-F5344CB8AC3E}">
        <p14:creationId xmlns:p14="http://schemas.microsoft.com/office/powerpoint/2010/main" val="3782171930"/>
      </p:ext>
    </p:extLst>
  </p:cSld>
  <p:clrMapOvr>
    <a:masterClrMapping/>
  </p:clrMapOvr>
  <p:transition spd="med">
    <p:fade/>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3" name="Rectangle 5"/>
          <p:cNvSpPr>
            <a:spLocks noGrp="1" noChangeArrowheads="1"/>
          </p:cNvSpPr>
          <p:nvPr>
            <p:ph type="ftr" sz="quarter" idx="11"/>
          </p:nvPr>
        </p:nvSpPr>
        <p:spPr/>
        <p:txBody>
          <a:bodyPr/>
          <a:lstStyle>
            <a:lvl1pPr algn="l" eaLnBrk="1" hangingPunct="1">
              <a:defRPr/>
            </a:lvl1pPr>
          </a:lstStyle>
          <a:p>
            <a:pPr>
              <a:defRPr/>
            </a:pPr>
            <a:r>
              <a:rPr lang="en-US"/>
              <a:t>SECTION OR PRESENTATION TITLE</a:t>
            </a:r>
          </a:p>
        </p:txBody>
      </p:sp>
      <p:sp>
        <p:nvSpPr>
          <p:cNvPr id="4" name="Rectangle 6"/>
          <p:cNvSpPr>
            <a:spLocks noGrp="1" noChangeArrowheads="1"/>
          </p:cNvSpPr>
          <p:nvPr>
            <p:ph type="sldNum" sz="quarter" idx="12"/>
          </p:nvPr>
        </p:nvSpPr>
        <p:spPr/>
        <p:txBody>
          <a:bodyPr/>
          <a:lstStyle>
            <a:lvl1pPr eaLnBrk="1" hangingPunct="1">
              <a:defRPr sz="1600"/>
            </a:lvl1pPr>
          </a:lstStyle>
          <a:p>
            <a:pPr>
              <a:defRPr/>
            </a:pPr>
            <a:fld id="{E1D38264-019E-4F84-9161-1927D0E1D6AF}" type="slidenum">
              <a:rPr lang="en-US"/>
              <a:pPr>
                <a:defRPr/>
              </a:pPr>
              <a:t>‹#›</a:t>
            </a:fld>
            <a:endParaRPr lang="en-US"/>
          </a:p>
        </p:txBody>
      </p:sp>
    </p:spTree>
    <p:extLst>
      <p:ext uri="{BB962C8B-B14F-4D97-AF65-F5344CB8AC3E}">
        <p14:creationId xmlns:p14="http://schemas.microsoft.com/office/powerpoint/2010/main" val="383813565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2" name="Title 1"/>
          <p:cNvSpPr>
            <a:spLocks noGrp="1"/>
          </p:cNvSpPr>
          <p:nvPr>
            <p:ph type="ctrTitle"/>
          </p:nvPr>
        </p:nvSpPr>
        <p:spPr>
          <a:xfrm>
            <a:off x="685800" y="2490151"/>
            <a:ext cx="7772400" cy="1350585"/>
          </a:xfrm>
          <a:prstGeom prst="rect">
            <a:avLst/>
          </a:prstGeom>
        </p:spPr>
        <p:txBody>
          <a:bodyPr/>
          <a:lstStyle>
            <a:lvl1pPr algn="ctr">
              <a:defRPr spc="50">
                <a:solidFill>
                  <a:srgbClr val="FAE6D3"/>
                </a:solidFill>
              </a:defRPr>
            </a:lvl1pPr>
          </a:lstStyle>
          <a:p>
            <a:r>
              <a:rPr lang="en-US"/>
              <a:t>Click to edit Master title style</a:t>
            </a:r>
            <a:endParaRPr lang="en-US" dirty="0"/>
          </a:p>
        </p:txBody>
      </p:sp>
      <p:sp>
        <p:nvSpPr>
          <p:cNvPr id="7"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F7FE8AF3-C090-4CB2-A6F8-E1021AE1DC62}" type="slidenum">
              <a:rPr lang="en-US"/>
              <a:pPr>
                <a:defRPr/>
              </a:pPr>
              <a:t>‹#›</a:t>
            </a:fld>
            <a:endParaRPr lang="en-US"/>
          </a:p>
        </p:txBody>
      </p:sp>
    </p:spTree>
    <p:extLst>
      <p:ext uri="{BB962C8B-B14F-4D97-AF65-F5344CB8AC3E}">
        <p14:creationId xmlns:p14="http://schemas.microsoft.com/office/powerpoint/2010/main" val="1214330364"/>
      </p:ext>
    </p:extLst>
  </p:cSld>
  <p:clrMapOvr>
    <a:masterClrMapping/>
  </p:clrMapOvr>
  <p:transition spd="med">
    <p:fade/>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4"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6863"/>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7"/>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8"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9"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Content Placeholder 17"/>
          <p:cNvSpPr>
            <a:spLocks noGrp="1"/>
          </p:cNvSpPr>
          <p:nvPr>
            <p:ph sz="quarter" idx="12"/>
          </p:nvPr>
        </p:nvSpPr>
        <p:spPr>
          <a:xfrm>
            <a:off x="923925" y="508001"/>
            <a:ext cx="7421789" cy="4789488"/>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12"/>
          <p:cNvSpPr>
            <a:spLocks noGrp="1"/>
          </p:cNvSpPr>
          <p:nvPr>
            <p:ph type="sldNum" sz="quarter" idx="13"/>
          </p:nvPr>
        </p:nvSpPr>
        <p:spPr/>
        <p:txBody>
          <a:bodyPr/>
          <a:lstStyle>
            <a:lvl1pPr eaLnBrk="1" hangingPunct="1">
              <a:defRPr sz="1600">
                <a:solidFill>
                  <a:srgbClr val="A6A6A6"/>
                </a:solidFill>
              </a:defRPr>
            </a:lvl1pPr>
          </a:lstStyle>
          <a:p>
            <a:pPr>
              <a:defRPr/>
            </a:pPr>
            <a:fld id="{6B83A617-2E82-44B9-8F4D-4136B572B446}" type="slidenum">
              <a:rPr lang="en-US"/>
              <a:pPr>
                <a:defRPr/>
              </a:pPr>
              <a:t>‹#›</a:t>
            </a:fld>
            <a:endParaRPr lang="en-US"/>
          </a:p>
        </p:txBody>
      </p:sp>
      <p:sp>
        <p:nvSpPr>
          <p:cNvPr id="11" name="Footer Placeholder 4"/>
          <p:cNvSpPr>
            <a:spLocks noGrp="1"/>
          </p:cNvSpPr>
          <p:nvPr>
            <p:ph type="ftr" sz="quarter" idx="14"/>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350209629"/>
      </p:ext>
    </p:extLst>
  </p:cSld>
  <p:clrMapOvr>
    <a:masterClrMapping/>
  </p:clrMapOvr>
  <p:transition spd="med">
    <p:fade/>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Rectangle 3"/>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6863"/>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7"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9"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19"/>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18" name="Content Placeholder 17"/>
          <p:cNvSpPr>
            <a:spLocks noGrp="1"/>
          </p:cNvSpPr>
          <p:nvPr>
            <p:ph sz="quarter" idx="12"/>
          </p:nvPr>
        </p:nvSpPr>
        <p:spPr>
          <a:xfrm>
            <a:off x="923925" y="1063417"/>
            <a:ext cx="7421789" cy="4234072"/>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a:xfrm>
            <a:off x="457200" y="320057"/>
            <a:ext cx="8205401" cy="1238931"/>
          </a:xfrm>
        </p:spPr>
        <p:txBody>
          <a:bodyPr anchor="t"/>
          <a:lstStyle/>
          <a:p>
            <a:r>
              <a:rPr lang="en-US"/>
              <a:t>Click to edit Master title style</a:t>
            </a:r>
          </a:p>
        </p:txBody>
      </p:sp>
      <p:sp>
        <p:nvSpPr>
          <p:cNvPr id="11" name="Slide Number Placeholder 12"/>
          <p:cNvSpPr>
            <a:spLocks noGrp="1"/>
          </p:cNvSpPr>
          <p:nvPr>
            <p:ph type="sldNum" sz="quarter" idx="13"/>
          </p:nvPr>
        </p:nvSpPr>
        <p:spPr/>
        <p:txBody>
          <a:bodyPr/>
          <a:lstStyle>
            <a:lvl1pPr eaLnBrk="1" hangingPunct="1">
              <a:defRPr sz="1600">
                <a:solidFill>
                  <a:srgbClr val="A6A6A6"/>
                </a:solidFill>
              </a:defRPr>
            </a:lvl1pPr>
          </a:lstStyle>
          <a:p>
            <a:pPr>
              <a:defRPr/>
            </a:pPr>
            <a:fld id="{1777AB64-50D3-474A-AF5F-38D204880179}" type="slidenum">
              <a:rPr lang="en-US"/>
              <a:pPr>
                <a:defRPr/>
              </a:pPr>
              <a:t>‹#›</a:t>
            </a:fld>
            <a:endParaRPr lang="en-US"/>
          </a:p>
        </p:txBody>
      </p:sp>
      <p:sp>
        <p:nvSpPr>
          <p:cNvPr id="13" name="Footer Placeholder 4"/>
          <p:cNvSpPr>
            <a:spLocks noGrp="1"/>
          </p:cNvSpPr>
          <p:nvPr>
            <p:ph type="ftr" sz="quarter" idx="14"/>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2362903361"/>
      </p:ext>
    </p:extLst>
  </p:cSld>
  <p:clrMapOvr>
    <a:masterClrMapping/>
  </p:clrMapOvr>
  <p:transition spd="med">
    <p:fade/>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Rectangle 4"/>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6863"/>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8"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17"/>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10"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1"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Content Placeholder 17"/>
          <p:cNvSpPr>
            <a:spLocks noGrp="1"/>
          </p:cNvSpPr>
          <p:nvPr>
            <p:ph sz="quarter" idx="12"/>
          </p:nvPr>
        </p:nvSpPr>
        <p:spPr>
          <a:xfrm>
            <a:off x="923925" y="1063417"/>
            <a:ext cx="3648075" cy="4234072"/>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a:xfrm>
            <a:off x="457200" y="320057"/>
            <a:ext cx="8205401" cy="1238931"/>
          </a:xfrm>
        </p:spPr>
        <p:txBody>
          <a:bodyPr anchor="t"/>
          <a:lstStyle/>
          <a:p>
            <a:r>
              <a:rPr lang="en-US"/>
              <a:t>Click to edit Master title style</a:t>
            </a:r>
          </a:p>
        </p:txBody>
      </p:sp>
      <p:sp>
        <p:nvSpPr>
          <p:cNvPr id="15" name="Content Placeholder 14"/>
          <p:cNvSpPr>
            <a:spLocks noGrp="1"/>
          </p:cNvSpPr>
          <p:nvPr>
            <p:ph sz="quarter" idx="15"/>
          </p:nvPr>
        </p:nvSpPr>
        <p:spPr>
          <a:xfrm>
            <a:off x="4572001" y="1063417"/>
            <a:ext cx="3657600" cy="4176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16"/>
          </p:nvPr>
        </p:nvSpPr>
        <p:spPr/>
        <p:txBody>
          <a:bodyPr/>
          <a:lstStyle>
            <a:lvl1pPr eaLnBrk="1" hangingPunct="1">
              <a:defRPr sz="1600">
                <a:solidFill>
                  <a:srgbClr val="A6A6A6"/>
                </a:solidFill>
              </a:defRPr>
            </a:lvl1pPr>
          </a:lstStyle>
          <a:p>
            <a:pPr>
              <a:defRPr/>
            </a:pPr>
            <a:fld id="{61C74B17-FF3E-42DA-AB52-16480B61B2ED}" type="slidenum">
              <a:rPr lang="en-US"/>
              <a:pPr>
                <a:defRPr/>
              </a:pPr>
              <a:t>‹#›</a:t>
            </a:fld>
            <a:endParaRPr lang="en-US"/>
          </a:p>
        </p:txBody>
      </p:sp>
      <p:sp>
        <p:nvSpPr>
          <p:cNvPr id="14" name="Footer Placeholder 4"/>
          <p:cNvSpPr>
            <a:spLocks noGrp="1"/>
          </p:cNvSpPr>
          <p:nvPr>
            <p:ph type="ftr" sz="quarter" idx="17"/>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21966660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Rectangle 3"/>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6863"/>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7"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9"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19"/>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18" name="Content Placeholder 17"/>
          <p:cNvSpPr>
            <a:spLocks noGrp="1"/>
          </p:cNvSpPr>
          <p:nvPr>
            <p:ph sz="quarter" idx="12"/>
          </p:nvPr>
        </p:nvSpPr>
        <p:spPr>
          <a:xfrm>
            <a:off x="923925" y="1063417"/>
            <a:ext cx="7421789" cy="4234072"/>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a:xfrm>
            <a:off x="457200" y="320057"/>
            <a:ext cx="8205401" cy="1238931"/>
          </a:xfrm>
        </p:spPr>
        <p:txBody>
          <a:bodyPr anchor="t"/>
          <a:lstStyle/>
          <a:p>
            <a:r>
              <a:rPr lang="en-US"/>
              <a:t>Click to edit Master title style</a:t>
            </a:r>
          </a:p>
        </p:txBody>
      </p:sp>
      <p:sp>
        <p:nvSpPr>
          <p:cNvPr id="11" name="Slide Number Placeholder 12"/>
          <p:cNvSpPr>
            <a:spLocks noGrp="1"/>
          </p:cNvSpPr>
          <p:nvPr>
            <p:ph type="sldNum" sz="quarter" idx="13"/>
          </p:nvPr>
        </p:nvSpPr>
        <p:spPr/>
        <p:txBody>
          <a:bodyPr/>
          <a:lstStyle>
            <a:lvl1pPr eaLnBrk="1" hangingPunct="1">
              <a:defRPr sz="1600">
                <a:solidFill>
                  <a:srgbClr val="A6A6A6"/>
                </a:solidFill>
              </a:defRPr>
            </a:lvl1pPr>
          </a:lstStyle>
          <a:p>
            <a:pPr>
              <a:defRPr/>
            </a:pPr>
            <a:fld id="{E448237C-D047-46D6-AF4B-3B5B634B0A8C}" type="slidenum">
              <a:rPr lang="en-US"/>
              <a:pPr>
                <a:defRPr/>
              </a:pPr>
              <a:t>‹#›</a:t>
            </a:fld>
            <a:endParaRPr lang="en-US"/>
          </a:p>
        </p:txBody>
      </p:sp>
      <p:sp>
        <p:nvSpPr>
          <p:cNvPr id="13" name="Footer Placeholder 4"/>
          <p:cNvSpPr>
            <a:spLocks noGrp="1"/>
          </p:cNvSpPr>
          <p:nvPr>
            <p:ph type="ftr" sz="quarter" idx="14"/>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1116215526"/>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a:defRPr>
                <a:ea typeface="ＭＳ Ｐゴシック" pitchFamily="34" charset="-128"/>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1590A980-E2E7-4DD7-8778-9E45BB724FE1}" type="slidenum">
              <a:rPr lang="en-US"/>
              <a:pPr>
                <a:defRPr/>
              </a:pPr>
              <a:t>‹#›</a:t>
            </a:fld>
            <a:endParaRPr lang="en-US"/>
          </a:p>
        </p:txBody>
      </p:sp>
    </p:spTree>
    <p:extLst>
      <p:ext uri="{BB962C8B-B14F-4D97-AF65-F5344CB8AC3E}">
        <p14:creationId xmlns:p14="http://schemas.microsoft.com/office/powerpoint/2010/main" val="57779907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4" name="Rectangle 3"/>
          <p:cNvSpPr>
            <a:spLocks noChangeArrowheads="1"/>
          </p:cNvSpPr>
          <p:nvPr userDrawn="1"/>
        </p:nvSpPr>
        <p:spPr bwMode="auto">
          <a:xfrm>
            <a:off x="26988" y="9525"/>
            <a:ext cx="9053512" cy="5661025"/>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pic>
        <p:nvPicPr>
          <p:cNvPr id="5"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3688"/>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7"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8"/>
          <p:cNvSpPr txBox="1">
            <a:spLocks noChangeArrowheads="1"/>
          </p:cNvSpPr>
          <p:nvPr userDrawn="1"/>
        </p:nvSpPr>
        <p:spPr bwMode="auto">
          <a:xfrm>
            <a:off x="6583363" y="6629400"/>
            <a:ext cx="1725612"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9"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0"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50156"/>
            <a:ext cx="7772400" cy="1267271"/>
          </a:xfrm>
          <a:prstGeom prst="rect">
            <a:avLst/>
          </a:prstGeom>
        </p:spPr>
        <p:txBody>
          <a:bodyPr/>
          <a:lstStyle>
            <a:lvl1pPr algn="ctr">
              <a:defRPr spc="50">
                <a:solidFill>
                  <a:srgbClr val="FAE6D3"/>
                </a:solidFill>
              </a:defRPr>
            </a:lvl1pPr>
          </a:lstStyle>
          <a:p>
            <a:r>
              <a:rPr lang="en-US"/>
              <a:t>Click to edit Master title style</a:t>
            </a:r>
            <a:endParaRPr lang="en-US" dirty="0"/>
          </a:p>
        </p:txBody>
      </p:sp>
      <p:sp>
        <p:nvSpPr>
          <p:cNvPr id="11" name="Slide Number Placeholder 12"/>
          <p:cNvSpPr>
            <a:spLocks noGrp="1"/>
          </p:cNvSpPr>
          <p:nvPr>
            <p:ph type="sldNum" sz="quarter" idx="10"/>
          </p:nvPr>
        </p:nvSpPr>
        <p:spPr/>
        <p:txBody>
          <a:bodyPr/>
          <a:lstStyle>
            <a:lvl1pPr eaLnBrk="1" hangingPunct="1">
              <a:defRPr sz="1600">
                <a:solidFill>
                  <a:srgbClr val="A6A6A6"/>
                </a:solidFill>
              </a:defRPr>
            </a:lvl1pPr>
          </a:lstStyle>
          <a:p>
            <a:pPr>
              <a:defRPr/>
            </a:pPr>
            <a:fld id="{143C18D5-AF7E-4C90-8CFB-0F53F7440ED1}" type="slidenum">
              <a:rPr lang="en-US"/>
              <a:pPr>
                <a:defRPr/>
              </a:pPr>
              <a:t>‹#›</a:t>
            </a:fld>
            <a:endParaRPr lang="en-US"/>
          </a:p>
        </p:txBody>
      </p:sp>
      <p:sp>
        <p:nvSpPr>
          <p:cNvPr id="12"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3570710431"/>
      </p:ext>
    </p:extLst>
  </p:cSld>
  <p:clrMapOvr>
    <a:masterClrMapping/>
  </p:clrMapOvr>
  <p:transition spd="med">
    <p:fade/>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txBody>
          <a:bodyPr anchor="ctr"/>
          <a:lstStyle/>
          <a:p>
            <a:pPr algn="ctr" eaLnBrk="0" hangingPunct="0">
              <a:defRPr/>
            </a:pPr>
            <a:endParaRPr lang="en-CA" sz="1800">
              <a:solidFill>
                <a:prstClr val="white"/>
              </a:solidFill>
              <a:latin typeface="Times" charset="0"/>
              <a:ea typeface="ＭＳ Ｐゴシック" pitchFamily="34" charset="-128"/>
              <a:cs typeface="Arial" pitchFamily="34"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pic>
        <p:nvPicPr>
          <p:cNvPr id="7" name="Picture 6" descr="Basadur_PPT_swoosh&amp;grayBkgd-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0"/>
            <a:ext cx="9143997" cy="1932431"/>
          </a:xfrm>
          <a:prstGeom prst="rect">
            <a:avLst/>
          </a:prstGeom>
          <a:no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pic>
      <p:sp>
        <p:nvSpPr>
          <p:cNvPr id="2" name="Title 1"/>
          <p:cNvSpPr>
            <a:spLocks noGrp="1"/>
          </p:cNvSpPr>
          <p:nvPr>
            <p:ph type="ctrTitle"/>
          </p:nvPr>
        </p:nvSpPr>
        <p:spPr>
          <a:xfrm>
            <a:off x="685800" y="3047668"/>
            <a:ext cx="7772400" cy="1350585"/>
          </a:xfrm>
          <a:prstGeom prst="rect">
            <a:avLst/>
          </a:prstGeom>
        </p:spPr>
        <p:txBody>
          <a:bodyPr/>
          <a:lstStyle>
            <a:lvl1pPr algn="ctr">
              <a:defRPr spc="50">
                <a:solidFill>
                  <a:srgbClr val="FAE6D3"/>
                </a:solidFill>
              </a:defRPr>
            </a:lvl1pPr>
          </a:lstStyle>
          <a:p>
            <a:r>
              <a:rPr lang="en-US"/>
              <a:t>Click to edit Master title style</a:t>
            </a:r>
            <a:endParaRPr lang="en-US" dirty="0"/>
          </a:p>
        </p:txBody>
      </p:sp>
      <p:sp>
        <p:nvSpPr>
          <p:cNvPr id="8"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B587B7F3-B9B1-49F3-9E48-945A83FC7652}" type="slidenum">
              <a:rPr lang="en-US"/>
              <a:pPr>
                <a:defRPr/>
              </a:pPr>
              <a:t>‹#›</a:t>
            </a:fld>
            <a:endParaRPr lang="en-US"/>
          </a:p>
        </p:txBody>
      </p:sp>
    </p:spTree>
    <p:extLst>
      <p:ext uri="{BB962C8B-B14F-4D97-AF65-F5344CB8AC3E}">
        <p14:creationId xmlns:p14="http://schemas.microsoft.com/office/powerpoint/2010/main" val="1569353606"/>
      </p:ext>
    </p:extLst>
  </p:cSld>
  <p:clrMapOvr>
    <a:masterClrMapping/>
  </p:clrMapOvr>
  <p:transition spd="med">
    <p:fade/>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5" name="Rectangle 4"/>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FAE6D3"/>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FAE6D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Slide Number Placeholder 15"/>
          <p:cNvSpPr>
            <a:spLocks noGrp="1"/>
          </p:cNvSpPr>
          <p:nvPr>
            <p:ph type="sldNum" sz="quarter" idx="10"/>
          </p:nvPr>
        </p:nvSpPr>
        <p:spPr/>
        <p:txBody>
          <a:bodyPr/>
          <a:lstStyle>
            <a:lvl1pPr eaLnBrk="1" hangingPunct="1">
              <a:defRPr sz="1600"/>
            </a:lvl1pPr>
          </a:lstStyle>
          <a:p>
            <a:pPr>
              <a:defRPr/>
            </a:pPr>
            <a:fld id="{DDAA470E-2A2C-46CC-BB28-5AD89AD8522E}" type="slidenum">
              <a:rPr lang="en-US"/>
              <a:pPr>
                <a:defRPr/>
              </a:pPr>
              <a:t>‹#›</a:t>
            </a:fld>
            <a:endParaRPr lang="en-US"/>
          </a:p>
        </p:txBody>
      </p:sp>
      <p:sp>
        <p:nvSpPr>
          <p:cNvPr id="9" name="Footer Placeholder 16"/>
          <p:cNvSpPr>
            <a:spLocks noGrp="1"/>
          </p:cNvSpPr>
          <p:nvPr>
            <p:ph type="ftr" sz="quarter" idx="11"/>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3989348813"/>
      </p:ext>
    </p:extLst>
  </p:cSld>
  <p:clrMapOvr>
    <a:masterClrMapping/>
  </p:clrMapOvr>
  <p:transition spd="med">
    <p:fade/>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1874521"/>
            <a:ext cx="7772400" cy="4175594"/>
          </a:xfrm>
          <a:prstGeom prst="rect">
            <a:avLst/>
          </a:prstGeom>
        </p:spPr>
        <p:txBody>
          <a:bodyPr/>
          <a:lstStyle>
            <a:lvl1pPr>
              <a:spcBef>
                <a:spcPts val="0"/>
              </a:spcBef>
              <a:spcAft>
                <a:spcPts val="6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eaLnBrk="1" hangingPunct="1">
              <a:defRPr sz="1600"/>
            </a:lvl1pPr>
          </a:lstStyle>
          <a:p>
            <a:pPr>
              <a:defRPr/>
            </a:pPr>
            <a:fld id="{F49392B0-D95A-4B54-8EA3-62CAE351322C}" type="slidenum">
              <a:rPr lang="en-US"/>
              <a:pPr>
                <a:defRPr/>
              </a:pPr>
              <a:t>‹#›</a:t>
            </a:fld>
            <a:endParaRPr lang="en-US"/>
          </a:p>
        </p:txBody>
      </p:sp>
    </p:spTree>
    <p:extLst>
      <p:ext uri="{BB962C8B-B14F-4D97-AF65-F5344CB8AC3E}">
        <p14:creationId xmlns:p14="http://schemas.microsoft.com/office/powerpoint/2010/main" val="276784712"/>
      </p:ext>
    </p:extLst>
  </p:cSld>
  <p:clrMapOvr>
    <a:masterClrMapping/>
  </p:clrMapOvr>
  <p:transition spd="med">
    <p:fade/>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3"/>
          </p:nvPr>
        </p:nvSpPr>
        <p:spPr>
          <a:xfrm>
            <a:off x="914401" y="1874521"/>
            <a:ext cx="7782076" cy="403105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6"/>
          </p:nvPr>
        </p:nvSpPr>
        <p:spPr/>
        <p:txBody>
          <a:bodyPr/>
          <a:lstStyle>
            <a:lvl1pPr eaLnBrk="1" hangingPunct="1">
              <a:defRPr sz="1600"/>
            </a:lvl1pPr>
          </a:lstStyle>
          <a:p>
            <a:pPr>
              <a:defRPr/>
            </a:pPr>
            <a:fld id="{EC18B885-BABB-40DD-A1CF-C7A0810B5FE6}" type="slidenum">
              <a:rPr lang="en-US"/>
              <a:pPr>
                <a:defRPr/>
              </a:pPr>
              <a:t>‹#›</a:t>
            </a:fld>
            <a:endParaRPr lang="en-US"/>
          </a:p>
        </p:txBody>
      </p:sp>
    </p:spTree>
    <p:extLst>
      <p:ext uri="{BB962C8B-B14F-4D97-AF65-F5344CB8AC3E}">
        <p14:creationId xmlns:p14="http://schemas.microsoft.com/office/powerpoint/2010/main" val="2380708528"/>
      </p:ext>
    </p:extLst>
  </p:cSld>
  <p:clrMapOvr>
    <a:masterClrMapping/>
  </p:clrMapOvr>
  <p:transition spd="med">
    <p:fade/>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4" name="Picture 12"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t="25027"/>
          <a:stretch>
            <a:fillRect/>
          </a:stretch>
        </p:blipFill>
        <p:spPr bwMode="auto">
          <a:xfrm>
            <a:off x="0" y="4763"/>
            <a:ext cx="9097963" cy="196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ontent Placeholder 7"/>
          <p:cNvSpPr>
            <a:spLocks noGrp="1"/>
          </p:cNvSpPr>
          <p:nvPr>
            <p:ph sz="quarter" idx="13"/>
          </p:nvPr>
        </p:nvSpPr>
        <p:spPr>
          <a:xfrm>
            <a:off x="914401" y="1874521"/>
            <a:ext cx="7782076" cy="403105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lvl1pPr>
              <a:defRPr>
                <a:solidFill>
                  <a:srgbClr val="F2F2F2"/>
                </a:solidFill>
              </a:defRPr>
            </a:lvl1pPr>
          </a:lstStyle>
          <a:p>
            <a:r>
              <a:rPr lang="en-US"/>
              <a:t>Click to edit Master title style</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9" name="Slide Number Placeholder 5"/>
          <p:cNvSpPr>
            <a:spLocks noGrp="1"/>
          </p:cNvSpPr>
          <p:nvPr>
            <p:ph type="sldNum" sz="quarter" idx="16"/>
          </p:nvPr>
        </p:nvSpPr>
        <p:spPr/>
        <p:txBody>
          <a:bodyPr/>
          <a:lstStyle>
            <a:lvl1pPr eaLnBrk="1" hangingPunct="1">
              <a:defRPr sz="1600"/>
            </a:lvl1pPr>
          </a:lstStyle>
          <a:p>
            <a:pPr>
              <a:defRPr/>
            </a:pPr>
            <a:fld id="{A225118E-56AE-4015-872C-C720E4F8A542}" type="slidenum">
              <a:rPr lang="en-US"/>
              <a:pPr>
                <a:defRPr/>
              </a:pPr>
              <a:t>‹#›</a:t>
            </a:fld>
            <a:endParaRPr lang="en-US"/>
          </a:p>
        </p:txBody>
      </p:sp>
    </p:spTree>
    <p:extLst>
      <p:ext uri="{BB962C8B-B14F-4D97-AF65-F5344CB8AC3E}">
        <p14:creationId xmlns:p14="http://schemas.microsoft.com/office/powerpoint/2010/main" val="1311054528"/>
      </p:ext>
    </p:extLst>
  </p:cSld>
  <p:clrMapOvr>
    <a:masterClrMapping/>
  </p:clrMapOvr>
  <p:transition spd="med">
    <p:fade/>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874520"/>
            <a:ext cx="7287683" cy="2392680"/>
          </a:xfrm>
          <a:prstGeom prst="rect">
            <a:avLst/>
          </a:prstGeom>
        </p:spPr>
        <p:txBody>
          <a:bodyPr/>
          <a:lstStyle>
            <a:lvl1pPr>
              <a:spcBef>
                <a:spcPts val="0"/>
              </a:spcBef>
              <a:spcAft>
                <a:spcPts val="6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p:txBody>
          <a:bodyPr/>
          <a:lstStyle/>
          <a:p>
            <a:r>
              <a:rPr lang="en-US"/>
              <a:t>Click to edit Master title style</a:t>
            </a:r>
          </a:p>
        </p:txBody>
      </p:sp>
      <p:sp>
        <p:nvSpPr>
          <p:cNvPr id="9" name="Content Placeholder 2"/>
          <p:cNvSpPr>
            <a:spLocks noGrp="1"/>
          </p:cNvSpPr>
          <p:nvPr>
            <p:ph idx="13"/>
          </p:nvPr>
        </p:nvSpPr>
        <p:spPr>
          <a:xfrm>
            <a:off x="914400" y="4233014"/>
            <a:ext cx="7287683" cy="1983937"/>
          </a:xfrm>
          <a:prstGeom prst="rect">
            <a:avLst/>
          </a:prstGeom>
        </p:spPr>
        <p:txBody>
          <a:bodyPr/>
          <a:lstStyle>
            <a:lvl1pPr>
              <a:spcBef>
                <a:spcPts val="0"/>
              </a:spcBef>
              <a:spcAft>
                <a:spcPts val="6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19C25311-EC73-4D5A-AF4D-773DAC1F7FDA}" type="slidenum">
              <a:rPr lang="en-US"/>
              <a:pPr>
                <a:defRPr/>
              </a:pPr>
              <a:t>‹#›</a:t>
            </a:fld>
            <a:endParaRPr lang="en-US"/>
          </a:p>
        </p:txBody>
      </p:sp>
    </p:spTree>
    <p:extLst>
      <p:ext uri="{BB962C8B-B14F-4D97-AF65-F5344CB8AC3E}">
        <p14:creationId xmlns:p14="http://schemas.microsoft.com/office/powerpoint/2010/main" val="890275843"/>
      </p:ext>
    </p:extLst>
  </p:cSld>
  <p:clrMapOvr>
    <a:masterClrMapping/>
  </p:clrMapOvr>
  <p:transition spd="med">
    <p:fade/>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5068888"/>
          </a:xfrm>
          <a:prstGeom prst="rect">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4" name="Rectangle 3"/>
          <p:cNvSpPr>
            <a:spLocks noChangeArrowheads="1"/>
          </p:cNvSpPr>
          <p:nvPr userDrawn="1"/>
        </p:nvSpPr>
        <p:spPr bwMode="auto">
          <a:xfrm>
            <a:off x="0" y="5068888"/>
            <a:ext cx="9144000" cy="1789112"/>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5" name="Rectangle 4"/>
          <p:cNvSpPr/>
          <p:nvPr userDrawn="1"/>
        </p:nvSpPr>
        <p:spPr>
          <a:xfrm>
            <a:off x="67235" y="640087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550" y="6384925"/>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0"/>
            <a:ext cx="7772400" cy="1216152"/>
          </a:xfrm>
          <a:prstGeom prst="rect">
            <a:avLst/>
          </a:prstGeom>
        </p:spPr>
        <p:txBody>
          <a:bodyPr/>
          <a:lstStyle>
            <a:lvl1pPr algn="l">
              <a:defRPr sz="3200" b="0" cap="none">
                <a:solidFill>
                  <a:srgbClr val="FF6600"/>
                </a:solidFill>
                <a:latin typeface="+mj-lt"/>
              </a:defRPr>
            </a:lvl1pPr>
          </a:lstStyle>
          <a:p>
            <a:r>
              <a:rPr lang="en-US"/>
              <a:t>Click to edit Master title style</a:t>
            </a:r>
            <a:endParaRPr lang="en-US" dirty="0"/>
          </a:p>
        </p:txBody>
      </p:sp>
      <p:sp>
        <p:nvSpPr>
          <p:cNvPr id="7" name="Slide Number Placeholder 14"/>
          <p:cNvSpPr>
            <a:spLocks noGrp="1"/>
          </p:cNvSpPr>
          <p:nvPr>
            <p:ph type="sldNum" sz="quarter" idx="10"/>
          </p:nvPr>
        </p:nvSpPr>
        <p:spPr/>
        <p:txBody>
          <a:bodyPr/>
          <a:lstStyle>
            <a:lvl1pPr eaLnBrk="1" hangingPunct="1">
              <a:defRPr sz="1600">
                <a:solidFill>
                  <a:srgbClr val="BFBFBF"/>
                </a:solidFill>
              </a:defRPr>
            </a:lvl1pPr>
          </a:lstStyle>
          <a:p>
            <a:pPr>
              <a:defRPr/>
            </a:pPr>
            <a:fld id="{8923AC24-750A-4BB7-B01C-305A19D40258}" type="slidenum">
              <a:rPr lang="en-US"/>
              <a:pPr>
                <a:defRPr/>
              </a:pPr>
              <a:t>‹#›</a:t>
            </a:fld>
            <a:endParaRPr lang="en-US"/>
          </a:p>
        </p:txBody>
      </p:sp>
      <p:sp>
        <p:nvSpPr>
          <p:cNvPr id="8" name="Footer Placeholder 15"/>
          <p:cNvSpPr>
            <a:spLocks noGrp="1"/>
          </p:cNvSpPr>
          <p:nvPr>
            <p:ph type="ftr" sz="quarter" idx="11"/>
          </p:nvPr>
        </p:nvSpPr>
        <p:spPr/>
        <p:txBody>
          <a:bodyPr/>
          <a:lstStyle>
            <a:lvl1pPr algn="l" eaLnBrk="1" hangingPunct="1">
              <a:defRPr>
                <a:solidFill>
                  <a:srgbClr val="BFBFBF"/>
                </a:solidFill>
              </a:defRPr>
            </a:lvl1pPr>
          </a:lstStyle>
          <a:p>
            <a:pPr>
              <a:defRPr/>
            </a:pPr>
            <a:r>
              <a:rPr lang="en-US"/>
              <a:t>SECTION OR PRESENTATION TITLE</a:t>
            </a:r>
          </a:p>
        </p:txBody>
      </p:sp>
    </p:spTree>
    <p:extLst>
      <p:ext uri="{BB962C8B-B14F-4D97-AF65-F5344CB8AC3E}">
        <p14:creationId xmlns:p14="http://schemas.microsoft.com/office/powerpoint/2010/main" val="3174147114"/>
      </p:ext>
    </p:extLst>
  </p:cSld>
  <p:clrMapOvr>
    <a:masterClrMapping/>
  </p:clrMapOvr>
  <p:transition spd="med">
    <p:fade/>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5068888"/>
          </a:xfrm>
          <a:prstGeom prst="rect">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pic>
        <p:nvPicPr>
          <p:cNvPr id="4" name="Picture 13" descr="Basadur_PPT_swoosh-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802188"/>
            <a:ext cx="9144000" cy="205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67235" y="640087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550" y="6384925"/>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824534" y="5375506"/>
            <a:ext cx="7772400" cy="941832"/>
          </a:xfrm>
          <a:prstGeom prst="rect">
            <a:avLst/>
          </a:prstGeom>
        </p:spPr>
        <p:txBody>
          <a:bodyPr/>
          <a:lstStyle>
            <a:lvl1pPr algn="l">
              <a:defRPr sz="3200" b="0" cap="none">
                <a:solidFill>
                  <a:schemeClr val="bg1">
                    <a:lumMod val="85000"/>
                  </a:schemeClr>
                </a:solidFill>
                <a:latin typeface="+mj-lt"/>
              </a:defRPr>
            </a:lvl1pPr>
          </a:lstStyle>
          <a:p>
            <a:r>
              <a:rPr lang="en-US"/>
              <a:t>Click to edit Master title style</a:t>
            </a:r>
            <a:endParaRPr lang="en-US" dirty="0"/>
          </a:p>
        </p:txBody>
      </p:sp>
      <p:sp>
        <p:nvSpPr>
          <p:cNvPr id="7" name="Slide Number Placeholder 14"/>
          <p:cNvSpPr>
            <a:spLocks noGrp="1"/>
          </p:cNvSpPr>
          <p:nvPr>
            <p:ph type="sldNum" sz="quarter" idx="10"/>
          </p:nvPr>
        </p:nvSpPr>
        <p:spPr/>
        <p:txBody>
          <a:bodyPr/>
          <a:lstStyle>
            <a:lvl1pPr eaLnBrk="1" hangingPunct="1">
              <a:defRPr sz="1600">
                <a:solidFill>
                  <a:srgbClr val="BFBFBF"/>
                </a:solidFill>
              </a:defRPr>
            </a:lvl1pPr>
          </a:lstStyle>
          <a:p>
            <a:pPr>
              <a:defRPr/>
            </a:pPr>
            <a:fld id="{CDA61815-23A3-4CEB-BFAE-9410FD85AC40}" type="slidenum">
              <a:rPr lang="en-US"/>
              <a:pPr>
                <a:defRPr/>
              </a:pPr>
              <a:t>‹#›</a:t>
            </a:fld>
            <a:endParaRPr lang="en-US"/>
          </a:p>
        </p:txBody>
      </p:sp>
      <p:sp>
        <p:nvSpPr>
          <p:cNvPr id="8" name="Footer Placeholder 15"/>
          <p:cNvSpPr>
            <a:spLocks noGrp="1"/>
          </p:cNvSpPr>
          <p:nvPr>
            <p:ph type="ftr" sz="quarter" idx="11"/>
          </p:nvPr>
        </p:nvSpPr>
        <p:spPr/>
        <p:txBody>
          <a:bodyPr/>
          <a:lstStyle>
            <a:lvl1pPr algn="l" eaLnBrk="1" hangingPunct="1">
              <a:defRPr>
                <a:solidFill>
                  <a:srgbClr val="BFBFBF"/>
                </a:solidFill>
              </a:defRPr>
            </a:lvl1pPr>
          </a:lstStyle>
          <a:p>
            <a:pPr>
              <a:defRPr/>
            </a:pPr>
            <a:r>
              <a:rPr lang="en-US"/>
              <a:t>SECTION OR PRESENTATION TITLE</a:t>
            </a:r>
          </a:p>
        </p:txBody>
      </p:sp>
    </p:spTree>
    <p:extLst>
      <p:ext uri="{BB962C8B-B14F-4D97-AF65-F5344CB8AC3E}">
        <p14:creationId xmlns:p14="http://schemas.microsoft.com/office/powerpoint/2010/main" val="2858832071"/>
      </p:ext>
    </p:extLst>
  </p:cSld>
  <p:clrMapOvr>
    <a:masterClrMapping/>
  </p:clrMapOvr>
  <p:transition spd="med">
    <p:fade/>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874520"/>
            <a:ext cx="4038600" cy="4020727"/>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p:txBody>
          <a:bodyPr/>
          <a:lstStyle/>
          <a:p>
            <a:r>
              <a:rPr lang="en-US"/>
              <a:t>Click to edit Master title style</a:t>
            </a:r>
          </a:p>
        </p:txBody>
      </p:sp>
      <p:sp>
        <p:nvSpPr>
          <p:cNvPr id="8" name="Content Placeholder 3"/>
          <p:cNvSpPr>
            <a:spLocks noGrp="1"/>
          </p:cNvSpPr>
          <p:nvPr>
            <p:ph sz="half" idx="13"/>
          </p:nvPr>
        </p:nvSpPr>
        <p:spPr>
          <a:xfrm>
            <a:off x="457200" y="1874520"/>
            <a:ext cx="4038600" cy="4020727"/>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2D360977-6268-4B7A-A94A-095D5C8BF661}" type="slidenum">
              <a:rPr lang="en-US"/>
              <a:pPr>
                <a:defRPr/>
              </a:pPr>
              <a:t>‹#›</a:t>
            </a:fld>
            <a:endParaRPr lang="en-US"/>
          </a:p>
        </p:txBody>
      </p:sp>
    </p:spTree>
    <p:extLst>
      <p:ext uri="{BB962C8B-B14F-4D97-AF65-F5344CB8AC3E}">
        <p14:creationId xmlns:p14="http://schemas.microsoft.com/office/powerpoint/2010/main" val="625158323"/>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a:t>Click to edit Master title style</a:t>
            </a:r>
            <a:endParaRPr lang="en-CA"/>
          </a:p>
        </p:txBody>
      </p:sp>
      <p:sp>
        <p:nvSpPr>
          <p:cNvPr id="3" name="Table Placeholder 2"/>
          <p:cNvSpPr>
            <a:spLocks noGrp="1"/>
          </p:cNvSpPr>
          <p:nvPr>
            <p:ph type="tbl" idx="1"/>
          </p:nvPr>
        </p:nvSpPr>
        <p:spPr>
          <a:xfrm>
            <a:off x="685800" y="1981200"/>
            <a:ext cx="7772400" cy="4114800"/>
          </a:xfrm>
        </p:spPr>
        <p:txBody>
          <a:bodyPr/>
          <a:lstStyle/>
          <a:p>
            <a:pPr lvl="0"/>
            <a:endParaRPr lang="en-CA" noProof="0"/>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ea typeface="ＭＳ Ｐゴシック" pitchFamily="34" charset="-128"/>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7A1D8CB-45EA-4F65-A114-1045A32477D9}" type="slidenum">
              <a:rPr lang="en-US"/>
              <a:pPr>
                <a:defRPr/>
              </a:pPr>
              <a:t>‹#›</a:t>
            </a:fld>
            <a:endParaRPr lang="en-US"/>
          </a:p>
        </p:txBody>
      </p:sp>
    </p:spTree>
    <p:extLst>
      <p:ext uri="{BB962C8B-B14F-4D97-AF65-F5344CB8AC3E}">
        <p14:creationId xmlns:p14="http://schemas.microsoft.com/office/powerpoint/2010/main" val="2889550173"/>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9164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69164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53969"/>
            <a:ext cx="4041775" cy="377219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1" name="Content Placeholder 5"/>
          <p:cNvSpPr>
            <a:spLocks noGrp="1"/>
          </p:cNvSpPr>
          <p:nvPr>
            <p:ph sz="quarter" idx="17"/>
          </p:nvPr>
        </p:nvSpPr>
        <p:spPr>
          <a:xfrm>
            <a:off x="444954" y="2353969"/>
            <a:ext cx="4041775" cy="377219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8"/>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8" name="Footer Placeholder 4"/>
          <p:cNvSpPr>
            <a:spLocks noGrp="1"/>
          </p:cNvSpPr>
          <p:nvPr>
            <p:ph type="ftr" sz="quarter" idx="19"/>
          </p:nvPr>
        </p:nvSpPr>
        <p:spPr/>
        <p:txBody>
          <a:bodyPr/>
          <a:lstStyle>
            <a:lvl1pPr algn="l" eaLnBrk="1" hangingPunct="1">
              <a:defRPr/>
            </a:lvl1pPr>
          </a:lstStyle>
          <a:p>
            <a:pPr>
              <a:defRPr/>
            </a:pPr>
            <a:r>
              <a:rPr lang="en-US"/>
              <a:t>SECTION OR PRESENTATION TITLE</a:t>
            </a:r>
          </a:p>
        </p:txBody>
      </p:sp>
      <p:sp>
        <p:nvSpPr>
          <p:cNvPr id="9" name="Slide Number Placeholder 5"/>
          <p:cNvSpPr>
            <a:spLocks noGrp="1"/>
          </p:cNvSpPr>
          <p:nvPr>
            <p:ph type="sldNum" sz="quarter" idx="20"/>
          </p:nvPr>
        </p:nvSpPr>
        <p:spPr/>
        <p:txBody>
          <a:bodyPr/>
          <a:lstStyle>
            <a:lvl1pPr eaLnBrk="1" hangingPunct="1">
              <a:defRPr sz="1600"/>
            </a:lvl1pPr>
          </a:lstStyle>
          <a:p>
            <a:pPr>
              <a:defRPr/>
            </a:pPr>
            <a:fld id="{17EEFC91-D097-426A-996E-5B8C48997F5D}" type="slidenum">
              <a:rPr lang="en-US"/>
              <a:pPr>
                <a:defRPr/>
              </a:pPr>
              <a:t>‹#›</a:t>
            </a:fld>
            <a:endParaRPr lang="en-US"/>
          </a:p>
        </p:txBody>
      </p:sp>
    </p:spTree>
    <p:extLst>
      <p:ext uri="{BB962C8B-B14F-4D97-AF65-F5344CB8AC3E}">
        <p14:creationId xmlns:p14="http://schemas.microsoft.com/office/powerpoint/2010/main" val="3023203360"/>
      </p:ext>
    </p:extLst>
  </p:cSld>
  <p:clrMapOvr>
    <a:masterClrMapping/>
  </p:clrMapOvr>
  <p:transition spd="med">
    <p:fade/>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4"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5" name="Slide Number Placeholder 5"/>
          <p:cNvSpPr>
            <a:spLocks noGrp="1"/>
          </p:cNvSpPr>
          <p:nvPr>
            <p:ph type="sldNum" sz="quarter" idx="12"/>
          </p:nvPr>
        </p:nvSpPr>
        <p:spPr/>
        <p:txBody>
          <a:bodyPr/>
          <a:lstStyle>
            <a:lvl1pPr eaLnBrk="1" hangingPunct="1">
              <a:defRPr sz="1600"/>
            </a:lvl1pPr>
          </a:lstStyle>
          <a:p>
            <a:pPr>
              <a:defRPr/>
            </a:pPr>
            <a:fld id="{8B3A4388-5971-466B-859A-0DB9102DF721}" type="slidenum">
              <a:rPr lang="en-US"/>
              <a:pPr>
                <a:defRPr/>
              </a:pPr>
              <a:t>‹#›</a:t>
            </a:fld>
            <a:endParaRPr lang="en-US"/>
          </a:p>
        </p:txBody>
      </p:sp>
    </p:spTree>
    <p:extLst>
      <p:ext uri="{BB962C8B-B14F-4D97-AF65-F5344CB8AC3E}">
        <p14:creationId xmlns:p14="http://schemas.microsoft.com/office/powerpoint/2010/main" val="4041193694"/>
      </p:ext>
    </p:extLst>
  </p:cSld>
  <p:clrMapOvr>
    <a:masterClrMapping/>
  </p:clrMapOvr>
  <p:transition spd="med">
    <p:fade/>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4" name="Picture 15" descr="Basadur_logo-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16550" y="5387975"/>
            <a:ext cx="1778000" cy="84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15"/>
          <p:cNvSpPr txBox="1">
            <a:spLocks noChangeArrowheads="1"/>
          </p:cNvSpPr>
          <p:nvPr userDrawn="1"/>
        </p:nvSpPr>
        <p:spPr bwMode="auto">
          <a:xfrm>
            <a:off x="7418388" y="6621463"/>
            <a:ext cx="1725612"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9" name="Title 8"/>
          <p:cNvSpPr>
            <a:spLocks noGrp="1"/>
          </p:cNvSpPr>
          <p:nvPr>
            <p:ph type="title"/>
          </p:nvPr>
        </p:nvSpPr>
        <p:spPr>
          <a:xfrm>
            <a:off x="5304428" y="1451372"/>
            <a:ext cx="3415327" cy="1846231"/>
          </a:xfrm>
          <a:prstGeom prst="rect">
            <a:avLst/>
          </a:prstGeom>
        </p:spPr>
        <p:txBody>
          <a:bodyPr anchor="t">
            <a:normAutofit/>
          </a:bodyPr>
          <a:lstStyle>
            <a:lvl1pPr algn="l">
              <a:defRPr kumimoji="0" lang="en-US" sz="3600" b="0" i="0" u="none" strike="noStrike" kern="1200" cap="none" spc="0" normalizeH="0" baseline="0" noProof="0" dirty="0" smtClean="0">
                <a:ln>
                  <a:noFill/>
                </a:ln>
                <a:solidFill>
                  <a:srgbClr val="FF6600"/>
                </a:solidFill>
                <a:effectLst/>
                <a:uLnTx/>
                <a:uFillTx/>
                <a:latin typeface="Georgia"/>
                <a:ea typeface="+mj-ea"/>
                <a:cs typeface="Georgia"/>
              </a:defRPr>
            </a:lvl1pPr>
          </a:lstStyle>
          <a:p>
            <a:r>
              <a:rPr lang="en-US"/>
              <a:t>Click to edit Master title style</a:t>
            </a:r>
          </a:p>
        </p:txBody>
      </p:sp>
      <p:sp>
        <p:nvSpPr>
          <p:cNvPr id="6"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7" name="Footer Placeholder 2"/>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8" name="Slide Number Placeholder 3"/>
          <p:cNvSpPr>
            <a:spLocks noGrp="1"/>
          </p:cNvSpPr>
          <p:nvPr>
            <p:ph type="sldNum" sz="quarter" idx="12"/>
          </p:nvPr>
        </p:nvSpPr>
        <p:spPr/>
        <p:txBody>
          <a:bodyPr/>
          <a:lstStyle>
            <a:lvl1pPr eaLnBrk="1" hangingPunct="1">
              <a:defRPr sz="1600"/>
            </a:lvl1pPr>
          </a:lstStyle>
          <a:p>
            <a:pPr>
              <a:defRPr/>
            </a:pPr>
            <a:fld id="{25086AD2-4271-4402-889B-4AE4F3BBE1A1}" type="slidenum">
              <a:rPr lang="en-US"/>
              <a:pPr>
                <a:defRPr/>
              </a:pPr>
              <a:t>‹#›</a:t>
            </a:fld>
            <a:endParaRPr lang="en-US"/>
          </a:p>
        </p:txBody>
      </p:sp>
    </p:spTree>
    <p:extLst>
      <p:ext uri="{BB962C8B-B14F-4D97-AF65-F5344CB8AC3E}">
        <p14:creationId xmlns:p14="http://schemas.microsoft.com/office/powerpoint/2010/main" val="1608730303"/>
      </p:ext>
    </p:extLst>
  </p:cSld>
  <p:clrMapOvr>
    <a:masterClrMapping/>
  </p:clrMapOvr>
  <p:transition spd="med">
    <p:fade/>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2" name="Rectangle 1"/>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3"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4" name="Footer Placeholder 2"/>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5" name="Slide Number Placeholder 3"/>
          <p:cNvSpPr>
            <a:spLocks noGrp="1"/>
          </p:cNvSpPr>
          <p:nvPr>
            <p:ph type="sldNum" sz="quarter" idx="12"/>
          </p:nvPr>
        </p:nvSpPr>
        <p:spPr/>
        <p:txBody>
          <a:bodyPr/>
          <a:lstStyle>
            <a:lvl1pPr eaLnBrk="1" hangingPunct="1">
              <a:defRPr sz="1600"/>
            </a:lvl1pPr>
          </a:lstStyle>
          <a:p>
            <a:pPr>
              <a:defRPr/>
            </a:pPr>
            <a:fld id="{5BC743B3-8A51-4137-BD13-26D0414C33F8}" type="slidenum">
              <a:rPr lang="en-US"/>
              <a:pPr>
                <a:defRPr/>
              </a:pPr>
              <a:t>‹#›</a:t>
            </a:fld>
            <a:endParaRPr lang="en-US"/>
          </a:p>
        </p:txBody>
      </p:sp>
    </p:spTree>
    <p:extLst>
      <p:ext uri="{BB962C8B-B14F-4D97-AF65-F5344CB8AC3E}">
        <p14:creationId xmlns:p14="http://schemas.microsoft.com/office/powerpoint/2010/main" val="34799958"/>
      </p:ext>
    </p:extLst>
  </p:cSld>
  <p:clrMapOvr>
    <a:masterClrMapping/>
  </p:clrMapOvr>
  <p:transition spd="med">
    <p:fade/>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4_Blank">
    <p:spTree>
      <p:nvGrpSpPr>
        <p:cNvPr id="1" name=""/>
        <p:cNvGrpSpPr/>
        <p:nvPr/>
      </p:nvGrpSpPr>
      <p:grpSpPr>
        <a:xfrm>
          <a:off x="0" y="0"/>
          <a:ext cx="0" cy="0"/>
          <a:chOff x="0" y="0"/>
          <a:chExt cx="0" cy="0"/>
        </a:xfrm>
      </p:grpSpPr>
      <p:sp>
        <p:nvSpPr>
          <p:cNvPr id="2" name="Rectangle 1"/>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3" name="TextBox 2"/>
          <p:cNvSpPr txBox="1">
            <a:spLocks noChangeArrowheads="1"/>
          </p:cNvSpPr>
          <p:nvPr userDrawn="1"/>
        </p:nvSpPr>
        <p:spPr bwMode="auto">
          <a:xfrm>
            <a:off x="7418388" y="6621463"/>
            <a:ext cx="1725612"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4"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2"/>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3"/>
          <p:cNvSpPr>
            <a:spLocks noGrp="1"/>
          </p:cNvSpPr>
          <p:nvPr>
            <p:ph type="sldNum" sz="quarter" idx="12"/>
          </p:nvPr>
        </p:nvSpPr>
        <p:spPr/>
        <p:txBody>
          <a:bodyPr/>
          <a:lstStyle>
            <a:lvl1pPr eaLnBrk="1" hangingPunct="1">
              <a:defRPr sz="1600"/>
            </a:lvl1pPr>
          </a:lstStyle>
          <a:p>
            <a:pPr>
              <a:defRPr/>
            </a:pPr>
            <a:fld id="{44314E2B-4697-42F5-A85C-6CBD6EADCA24}" type="slidenum">
              <a:rPr lang="en-US"/>
              <a:pPr>
                <a:defRPr/>
              </a:pPr>
              <a:t>‹#›</a:t>
            </a:fld>
            <a:endParaRPr lang="en-US"/>
          </a:p>
        </p:txBody>
      </p:sp>
    </p:spTree>
    <p:extLst>
      <p:ext uri="{BB962C8B-B14F-4D97-AF65-F5344CB8AC3E}">
        <p14:creationId xmlns:p14="http://schemas.microsoft.com/office/powerpoint/2010/main" val="1153506136"/>
      </p:ext>
    </p:extLst>
  </p:cSld>
  <p:clrMapOvr>
    <a:masterClrMapping/>
  </p:clrMapOvr>
  <p:transition spd="med">
    <p:fade/>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744" y="0"/>
            <a:ext cx="8226056" cy="1197355"/>
          </a:xfrm>
          <a:prstGeom prst="rect">
            <a:avLst/>
          </a:prstGeom>
        </p:spPr>
        <p:txBody>
          <a:bodyPr>
            <a:noAutofit/>
          </a:bodyPr>
          <a:lstStyle>
            <a:lvl1pPr algn="l">
              <a:defRPr sz="3200" b="0"/>
            </a:lvl1pPr>
          </a:lstStyle>
          <a:p>
            <a:r>
              <a:rPr lang="en-US"/>
              <a:t>Click to edit Master title style</a:t>
            </a:r>
            <a:endParaRPr lang="en-US" dirty="0"/>
          </a:p>
        </p:txBody>
      </p:sp>
      <p:sp>
        <p:nvSpPr>
          <p:cNvPr id="3" name="Content Placeholder 2"/>
          <p:cNvSpPr>
            <a:spLocks noGrp="1"/>
          </p:cNvSpPr>
          <p:nvPr>
            <p:ph idx="1"/>
          </p:nvPr>
        </p:nvSpPr>
        <p:spPr>
          <a:xfrm>
            <a:off x="470342" y="1874520"/>
            <a:ext cx="5731983" cy="4206567"/>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3"/>
          </p:nvPr>
        </p:nvSpPr>
        <p:spPr>
          <a:xfrm>
            <a:off x="6294474" y="1874520"/>
            <a:ext cx="2402258" cy="4206568"/>
          </a:xfrm>
          <a:prstGeom prst="rect">
            <a:avLst/>
          </a:prstGeom>
        </p:spPr>
        <p:txBody>
          <a:bodyPr/>
          <a:lstStyle>
            <a:lvl1pPr>
              <a:defRPr>
                <a:solidFill>
                  <a:srgbClr val="2F5897"/>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3A52C003-0892-43AB-A929-D750519A8BEA}" type="slidenum">
              <a:rPr lang="en-US"/>
              <a:pPr>
                <a:defRPr/>
              </a:pPr>
              <a:t>‹#›</a:t>
            </a:fld>
            <a:endParaRPr lang="en-US"/>
          </a:p>
        </p:txBody>
      </p:sp>
    </p:spTree>
    <p:extLst>
      <p:ext uri="{BB962C8B-B14F-4D97-AF65-F5344CB8AC3E}">
        <p14:creationId xmlns:p14="http://schemas.microsoft.com/office/powerpoint/2010/main" val="3390386567"/>
      </p:ext>
    </p:extLst>
  </p:cSld>
  <p:clrMapOvr>
    <a:masterClrMapping/>
  </p:clrMapOvr>
  <p:transition spd="med">
    <p:fade/>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75050" y="273050"/>
            <a:ext cx="5111750" cy="1162050"/>
          </a:xfrm>
          <a:prstGeom prst="rect">
            <a:avLst/>
          </a:prstGeom>
        </p:spPr>
        <p:txBody>
          <a:bodyPr>
            <a:noAutofit/>
          </a:bodyPr>
          <a:lstStyle>
            <a:lvl1pPr algn="l">
              <a:defRPr sz="3200" b="0"/>
            </a:lvl1pPr>
          </a:lstStyle>
          <a:p>
            <a:r>
              <a:rPr lang="en-US"/>
              <a:t>Click to edit Master title style</a:t>
            </a:r>
            <a:endParaRPr lang="en-US" dirty="0"/>
          </a:p>
        </p:txBody>
      </p:sp>
      <p:sp>
        <p:nvSpPr>
          <p:cNvPr id="3" name="Content Placeholder 2"/>
          <p:cNvSpPr>
            <a:spLocks noGrp="1"/>
          </p:cNvSpPr>
          <p:nvPr>
            <p:ph idx="1"/>
          </p:nvPr>
        </p:nvSpPr>
        <p:spPr>
          <a:xfrm>
            <a:off x="3575050" y="1874521"/>
            <a:ext cx="5111750" cy="4082674"/>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3"/>
          </p:nvPr>
        </p:nvSpPr>
        <p:spPr>
          <a:xfrm>
            <a:off x="457200" y="1874520"/>
            <a:ext cx="3008313" cy="408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49E03FFB-0F20-4670-B947-CF60C566558F}" type="slidenum">
              <a:rPr lang="en-US"/>
              <a:pPr>
                <a:defRPr/>
              </a:pPr>
              <a:t>‹#›</a:t>
            </a:fld>
            <a:endParaRPr lang="en-US"/>
          </a:p>
        </p:txBody>
      </p:sp>
    </p:spTree>
    <p:extLst>
      <p:ext uri="{BB962C8B-B14F-4D97-AF65-F5344CB8AC3E}">
        <p14:creationId xmlns:p14="http://schemas.microsoft.com/office/powerpoint/2010/main" val="776906431"/>
      </p:ext>
    </p:extLst>
  </p:cSld>
  <p:clrMapOvr>
    <a:masterClrMapping/>
  </p:clrMapOvr>
  <p:transition spd="med">
    <p:fade/>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2"/>
          </p:nvPr>
        </p:nvSpPr>
        <p:spPr/>
        <p:txBody>
          <a:bodyPr/>
          <a:lstStyle>
            <a:lvl1pPr eaLnBrk="1" hangingPunct="1">
              <a:defRPr sz="1600"/>
            </a:lvl1pPr>
          </a:lstStyle>
          <a:p>
            <a:pPr>
              <a:defRPr/>
            </a:pPr>
            <a:fld id="{8B16A90E-CA3A-4174-8F63-E450E9ABA050}" type="slidenum">
              <a:rPr lang="en-US"/>
              <a:pPr>
                <a:defRPr/>
              </a:pPr>
              <a:t>‹#›</a:t>
            </a:fld>
            <a:endParaRPr lang="en-US"/>
          </a:p>
        </p:txBody>
      </p:sp>
    </p:spTree>
    <p:extLst>
      <p:ext uri="{BB962C8B-B14F-4D97-AF65-F5344CB8AC3E}">
        <p14:creationId xmlns:p14="http://schemas.microsoft.com/office/powerpoint/2010/main" val="4213679284"/>
      </p:ext>
    </p:extLst>
  </p:cSld>
  <p:clrMapOvr>
    <a:masterClrMapping/>
  </p:clrMapOvr>
  <p:transition spd="med">
    <p:fade/>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2"/>
          </p:nvPr>
        </p:nvSpPr>
        <p:spPr/>
        <p:txBody>
          <a:bodyPr/>
          <a:lstStyle>
            <a:lvl1pPr eaLnBrk="1" hangingPunct="1">
              <a:defRPr sz="1600"/>
            </a:lvl1pPr>
          </a:lstStyle>
          <a:p>
            <a:pPr>
              <a:defRPr/>
            </a:pPr>
            <a:fld id="{66C22E10-40AB-4D8D-8F81-040AD5E86C63}" type="slidenum">
              <a:rPr lang="en-US"/>
              <a:pPr>
                <a:defRPr/>
              </a:pPr>
              <a:t>‹#›</a:t>
            </a:fld>
            <a:endParaRPr lang="en-US"/>
          </a:p>
        </p:txBody>
      </p:sp>
    </p:spTree>
    <p:extLst>
      <p:ext uri="{BB962C8B-B14F-4D97-AF65-F5344CB8AC3E}">
        <p14:creationId xmlns:p14="http://schemas.microsoft.com/office/powerpoint/2010/main" val="2803958047"/>
      </p:ext>
    </p:extLst>
  </p:cSld>
  <p:clrMapOvr>
    <a:masterClrMapping/>
  </p:clrMapOvr>
  <p:transition spd="med">
    <p:fade/>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914400" y="1417320"/>
            <a:ext cx="7141633" cy="489561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eaLnBrk="1" hangingPunct="1">
              <a:defRPr sz="1600"/>
            </a:lvl1pPr>
          </a:lstStyle>
          <a:p>
            <a:pPr>
              <a:defRPr/>
            </a:pPr>
            <a:fld id="{90829FDB-00D2-424C-8640-01549DC03760}" type="slidenum">
              <a:rPr lang="en-US"/>
              <a:pPr>
                <a:defRPr/>
              </a:pPr>
              <a:t>‹#›</a:t>
            </a:fld>
            <a:endParaRPr lang="en-US"/>
          </a:p>
        </p:txBody>
      </p:sp>
    </p:spTree>
    <p:extLst>
      <p:ext uri="{BB962C8B-B14F-4D97-AF65-F5344CB8AC3E}">
        <p14:creationId xmlns:p14="http://schemas.microsoft.com/office/powerpoint/2010/main" val="1246062736"/>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a:defRPr/>
            </a:pPr>
            <a:endParaRPr lang="en-CA" sz="1800">
              <a:solidFill>
                <a:prstClr val="white"/>
              </a:solidFill>
              <a:latin typeface="Calibri" charset="0"/>
              <a:ea typeface="ＭＳ Ｐゴシック" charset="0"/>
              <a:cs typeface="Arial"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2" name="Title 1"/>
          <p:cNvSpPr>
            <a:spLocks noGrp="1"/>
          </p:cNvSpPr>
          <p:nvPr>
            <p:ph type="ctrTitle"/>
          </p:nvPr>
        </p:nvSpPr>
        <p:spPr>
          <a:xfrm>
            <a:off x="685800" y="2490151"/>
            <a:ext cx="7772400" cy="1350585"/>
          </a:xfrm>
          <a:prstGeom prst="rect">
            <a:avLst/>
          </a:prstGeom>
        </p:spPr>
        <p:txBody>
          <a:bodyPr/>
          <a:lstStyle>
            <a:lvl1pPr algn="ctr">
              <a:defRPr spc="50">
                <a:solidFill>
                  <a:srgbClr val="FAE6D3"/>
                </a:solidFill>
              </a:defRPr>
            </a:lvl1pPr>
          </a:lstStyle>
          <a:p>
            <a:r>
              <a:rPr lang="en-CA" dirty="0"/>
              <a:t>Click to edit Master title style</a:t>
            </a:r>
            <a:endParaRPr lang="en-US" dirty="0"/>
          </a:p>
        </p:txBody>
      </p:sp>
      <p:sp>
        <p:nvSpPr>
          <p:cNvPr id="7" name="Slide Number Placeholder 12"/>
          <p:cNvSpPr>
            <a:spLocks noGrp="1"/>
          </p:cNvSpPr>
          <p:nvPr>
            <p:ph type="sldNum" sz="quarter" idx="10"/>
          </p:nvPr>
        </p:nvSpPr>
        <p:spPr/>
        <p:txBody>
          <a:bodyPr/>
          <a:lstStyle>
            <a:lvl1pPr>
              <a:defRPr>
                <a:solidFill>
                  <a:srgbClr val="BFBFBF"/>
                </a:solidFill>
              </a:defRPr>
            </a:lvl1pPr>
          </a:lstStyle>
          <a:p>
            <a:pPr>
              <a:defRPr/>
            </a:pPr>
            <a:fld id="{0BBE88F1-2A1F-4C89-84CF-395FEE222C91}" type="slidenum">
              <a:rPr lang="en-US"/>
              <a:pPr>
                <a:defRPr/>
              </a:pPr>
              <a:t>‹#›</a:t>
            </a:fld>
            <a:endParaRPr lang="en-US"/>
          </a:p>
        </p:txBody>
      </p:sp>
    </p:spTree>
    <p:extLst>
      <p:ext uri="{BB962C8B-B14F-4D97-AF65-F5344CB8AC3E}">
        <p14:creationId xmlns:p14="http://schemas.microsoft.com/office/powerpoint/2010/main" val="2050867933"/>
      </p:ext>
    </p:extLst>
  </p:cSld>
  <p:clrMapOvr>
    <a:masterClrMapping/>
  </p:clrMapOvr>
  <p:transition spd="med">
    <p:fade/>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eaLnBrk="1" hangingPunct="1">
              <a:defRPr sz="1600"/>
            </a:lvl1pPr>
          </a:lstStyle>
          <a:p>
            <a:pPr>
              <a:defRPr/>
            </a:pPr>
            <a:fld id="{F8CAAF62-1E25-4521-ADE2-8B60F5D384F8}" type="slidenum">
              <a:rPr lang="en-US"/>
              <a:pPr>
                <a:defRPr/>
              </a:pPr>
              <a:t>‹#›</a:t>
            </a:fld>
            <a:endParaRPr lang="en-US"/>
          </a:p>
        </p:txBody>
      </p:sp>
    </p:spTree>
    <p:extLst>
      <p:ext uri="{BB962C8B-B14F-4D97-AF65-F5344CB8AC3E}">
        <p14:creationId xmlns:p14="http://schemas.microsoft.com/office/powerpoint/2010/main" val="2023577962"/>
      </p:ext>
    </p:extLst>
  </p:cSld>
  <p:clrMapOvr>
    <a:masterClrMapping/>
  </p:clrMapOvr>
  <p:transition spd="med">
    <p:fade/>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3" name="Rectangle 5"/>
          <p:cNvSpPr>
            <a:spLocks noGrp="1" noChangeArrowheads="1"/>
          </p:cNvSpPr>
          <p:nvPr>
            <p:ph type="ftr" sz="quarter" idx="11"/>
          </p:nvPr>
        </p:nvSpPr>
        <p:spPr/>
        <p:txBody>
          <a:bodyPr/>
          <a:lstStyle>
            <a:lvl1pPr algn="l" eaLnBrk="1" hangingPunct="1">
              <a:defRPr/>
            </a:lvl1pPr>
          </a:lstStyle>
          <a:p>
            <a:pPr>
              <a:defRPr/>
            </a:pPr>
            <a:r>
              <a:rPr lang="en-US"/>
              <a:t>SECTION OR PRESENTATION TITLE</a:t>
            </a:r>
          </a:p>
        </p:txBody>
      </p:sp>
      <p:sp>
        <p:nvSpPr>
          <p:cNvPr id="4" name="Rectangle 6"/>
          <p:cNvSpPr>
            <a:spLocks noGrp="1" noChangeArrowheads="1"/>
          </p:cNvSpPr>
          <p:nvPr>
            <p:ph type="sldNum" sz="quarter" idx="12"/>
          </p:nvPr>
        </p:nvSpPr>
        <p:spPr/>
        <p:txBody>
          <a:bodyPr/>
          <a:lstStyle>
            <a:lvl1pPr eaLnBrk="1" hangingPunct="1">
              <a:defRPr sz="1600"/>
            </a:lvl1pPr>
          </a:lstStyle>
          <a:p>
            <a:pPr>
              <a:defRPr/>
            </a:pPr>
            <a:fld id="{954D75DE-6920-480D-AB14-9DAE6360B77A}" type="slidenum">
              <a:rPr lang="en-US"/>
              <a:pPr>
                <a:defRPr/>
              </a:pPr>
              <a:t>‹#›</a:t>
            </a:fld>
            <a:endParaRPr lang="en-US"/>
          </a:p>
        </p:txBody>
      </p:sp>
    </p:spTree>
    <p:extLst>
      <p:ext uri="{BB962C8B-B14F-4D97-AF65-F5344CB8AC3E}">
        <p14:creationId xmlns:p14="http://schemas.microsoft.com/office/powerpoint/2010/main" val="2286603248"/>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2" name="Title 1"/>
          <p:cNvSpPr>
            <a:spLocks noGrp="1"/>
          </p:cNvSpPr>
          <p:nvPr>
            <p:ph type="ctrTitle"/>
          </p:nvPr>
        </p:nvSpPr>
        <p:spPr>
          <a:xfrm>
            <a:off x="685800" y="2490151"/>
            <a:ext cx="7772400" cy="1350585"/>
          </a:xfrm>
          <a:prstGeom prst="rect">
            <a:avLst/>
          </a:prstGeom>
        </p:spPr>
        <p:txBody>
          <a:bodyPr/>
          <a:lstStyle>
            <a:lvl1pPr algn="ctr">
              <a:defRPr spc="50">
                <a:solidFill>
                  <a:srgbClr val="FAE6D3"/>
                </a:solidFill>
              </a:defRPr>
            </a:lvl1pPr>
          </a:lstStyle>
          <a:p>
            <a:r>
              <a:rPr lang="en-US"/>
              <a:t>Click to edit Master title style</a:t>
            </a:r>
            <a:endParaRPr lang="en-US" dirty="0"/>
          </a:p>
        </p:txBody>
      </p:sp>
      <p:sp>
        <p:nvSpPr>
          <p:cNvPr id="7"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4A51B13C-58A0-4D2C-8411-D77435EEF48F}" type="slidenum">
              <a:rPr lang="en-US"/>
              <a:pPr>
                <a:defRPr/>
              </a:pPr>
              <a:t>‹#›</a:t>
            </a:fld>
            <a:endParaRPr lang="en-US"/>
          </a:p>
        </p:txBody>
      </p:sp>
    </p:spTree>
    <p:extLst>
      <p:ext uri="{BB962C8B-B14F-4D97-AF65-F5344CB8AC3E}">
        <p14:creationId xmlns:p14="http://schemas.microsoft.com/office/powerpoint/2010/main" val="1011210469"/>
      </p:ext>
    </p:extLst>
  </p:cSld>
  <p:clrMapOvr>
    <a:masterClrMapping/>
  </p:clrMapOvr>
  <p:transition spd="med">
    <p:fade/>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4"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6863"/>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7"/>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8"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9"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Content Placeholder 17"/>
          <p:cNvSpPr>
            <a:spLocks noGrp="1"/>
          </p:cNvSpPr>
          <p:nvPr>
            <p:ph sz="quarter" idx="12"/>
          </p:nvPr>
        </p:nvSpPr>
        <p:spPr>
          <a:xfrm>
            <a:off x="923925" y="508001"/>
            <a:ext cx="7421789" cy="4789488"/>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12"/>
          <p:cNvSpPr>
            <a:spLocks noGrp="1"/>
          </p:cNvSpPr>
          <p:nvPr>
            <p:ph type="sldNum" sz="quarter" idx="13"/>
          </p:nvPr>
        </p:nvSpPr>
        <p:spPr/>
        <p:txBody>
          <a:bodyPr/>
          <a:lstStyle>
            <a:lvl1pPr eaLnBrk="1" hangingPunct="1">
              <a:defRPr sz="1600">
                <a:solidFill>
                  <a:srgbClr val="A6A6A6"/>
                </a:solidFill>
              </a:defRPr>
            </a:lvl1pPr>
          </a:lstStyle>
          <a:p>
            <a:pPr>
              <a:defRPr/>
            </a:pPr>
            <a:fld id="{A3122D7C-86D1-4D98-93E4-2C4E0ECC54D8}" type="slidenum">
              <a:rPr lang="en-US"/>
              <a:pPr>
                <a:defRPr/>
              </a:pPr>
              <a:t>‹#›</a:t>
            </a:fld>
            <a:endParaRPr lang="en-US"/>
          </a:p>
        </p:txBody>
      </p:sp>
      <p:sp>
        <p:nvSpPr>
          <p:cNvPr id="11" name="Footer Placeholder 4"/>
          <p:cNvSpPr>
            <a:spLocks noGrp="1"/>
          </p:cNvSpPr>
          <p:nvPr>
            <p:ph type="ftr" sz="quarter" idx="14"/>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2508097867"/>
      </p:ext>
    </p:extLst>
  </p:cSld>
  <p:clrMapOvr>
    <a:masterClrMapping/>
  </p:clrMapOvr>
  <p:transition spd="med">
    <p:fade/>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Rectangle 3"/>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6863"/>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7"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9"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19"/>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18" name="Content Placeholder 17"/>
          <p:cNvSpPr>
            <a:spLocks noGrp="1"/>
          </p:cNvSpPr>
          <p:nvPr>
            <p:ph sz="quarter" idx="12"/>
          </p:nvPr>
        </p:nvSpPr>
        <p:spPr>
          <a:xfrm>
            <a:off x="923925" y="1063417"/>
            <a:ext cx="7421789" cy="4234072"/>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a:xfrm>
            <a:off x="457200" y="320057"/>
            <a:ext cx="8205401" cy="1238931"/>
          </a:xfrm>
        </p:spPr>
        <p:txBody>
          <a:bodyPr anchor="t"/>
          <a:lstStyle/>
          <a:p>
            <a:r>
              <a:rPr lang="en-US"/>
              <a:t>Click to edit Master title style</a:t>
            </a:r>
          </a:p>
        </p:txBody>
      </p:sp>
      <p:sp>
        <p:nvSpPr>
          <p:cNvPr id="11" name="Slide Number Placeholder 12"/>
          <p:cNvSpPr>
            <a:spLocks noGrp="1"/>
          </p:cNvSpPr>
          <p:nvPr>
            <p:ph type="sldNum" sz="quarter" idx="13"/>
          </p:nvPr>
        </p:nvSpPr>
        <p:spPr/>
        <p:txBody>
          <a:bodyPr/>
          <a:lstStyle>
            <a:lvl1pPr eaLnBrk="1" hangingPunct="1">
              <a:defRPr sz="1600">
                <a:solidFill>
                  <a:srgbClr val="A6A6A6"/>
                </a:solidFill>
              </a:defRPr>
            </a:lvl1pPr>
          </a:lstStyle>
          <a:p>
            <a:pPr>
              <a:defRPr/>
            </a:pPr>
            <a:fld id="{AC48A75C-CE71-4698-A7BF-52C7C599F59C}" type="slidenum">
              <a:rPr lang="en-US"/>
              <a:pPr>
                <a:defRPr/>
              </a:pPr>
              <a:t>‹#›</a:t>
            </a:fld>
            <a:endParaRPr lang="en-US"/>
          </a:p>
        </p:txBody>
      </p:sp>
      <p:sp>
        <p:nvSpPr>
          <p:cNvPr id="13" name="Footer Placeholder 4"/>
          <p:cNvSpPr>
            <a:spLocks noGrp="1"/>
          </p:cNvSpPr>
          <p:nvPr>
            <p:ph type="ftr" sz="quarter" idx="14"/>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919032967"/>
      </p:ext>
    </p:extLst>
  </p:cSld>
  <p:clrMapOvr>
    <a:masterClrMapping/>
  </p:clrMapOvr>
  <p:transition spd="med">
    <p:fade/>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Rectangle 4"/>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6863"/>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8"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17"/>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10"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1"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Content Placeholder 17"/>
          <p:cNvSpPr>
            <a:spLocks noGrp="1"/>
          </p:cNvSpPr>
          <p:nvPr>
            <p:ph sz="quarter" idx="12"/>
          </p:nvPr>
        </p:nvSpPr>
        <p:spPr>
          <a:xfrm>
            <a:off x="923925" y="1063417"/>
            <a:ext cx="3648075" cy="4234072"/>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a:xfrm>
            <a:off x="457200" y="320057"/>
            <a:ext cx="8205401" cy="1238931"/>
          </a:xfrm>
        </p:spPr>
        <p:txBody>
          <a:bodyPr anchor="t"/>
          <a:lstStyle/>
          <a:p>
            <a:r>
              <a:rPr lang="en-US"/>
              <a:t>Click to edit Master title style</a:t>
            </a:r>
          </a:p>
        </p:txBody>
      </p:sp>
      <p:sp>
        <p:nvSpPr>
          <p:cNvPr id="15" name="Content Placeholder 14"/>
          <p:cNvSpPr>
            <a:spLocks noGrp="1"/>
          </p:cNvSpPr>
          <p:nvPr>
            <p:ph sz="quarter" idx="15"/>
          </p:nvPr>
        </p:nvSpPr>
        <p:spPr>
          <a:xfrm>
            <a:off x="4572001" y="1063417"/>
            <a:ext cx="3657600" cy="4176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16"/>
          </p:nvPr>
        </p:nvSpPr>
        <p:spPr/>
        <p:txBody>
          <a:bodyPr/>
          <a:lstStyle>
            <a:lvl1pPr eaLnBrk="1" hangingPunct="1">
              <a:defRPr sz="1600">
                <a:solidFill>
                  <a:srgbClr val="A6A6A6"/>
                </a:solidFill>
              </a:defRPr>
            </a:lvl1pPr>
          </a:lstStyle>
          <a:p>
            <a:pPr>
              <a:defRPr/>
            </a:pPr>
            <a:fld id="{057CA3E3-C989-4100-9AAD-318E0BDF3800}" type="slidenum">
              <a:rPr lang="en-US"/>
              <a:pPr>
                <a:defRPr/>
              </a:pPr>
              <a:t>‹#›</a:t>
            </a:fld>
            <a:endParaRPr lang="en-US"/>
          </a:p>
        </p:txBody>
      </p:sp>
      <p:sp>
        <p:nvSpPr>
          <p:cNvPr id="14" name="Footer Placeholder 4"/>
          <p:cNvSpPr>
            <a:spLocks noGrp="1"/>
          </p:cNvSpPr>
          <p:nvPr>
            <p:ph type="ftr" sz="quarter" idx="17"/>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751115960"/>
      </p:ext>
    </p:extLst>
  </p:cSld>
  <p:clrMapOvr>
    <a:masterClrMapping/>
  </p:clrMapOvr>
  <p:transition spd="med">
    <p:fade/>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4" name="Rectangle 3"/>
          <p:cNvSpPr>
            <a:spLocks noChangeArrowheads="1"/>
          </p:cNvSpPr>
          <p:nvPr userDrawn="1"/>
        </p:nvSpPr>
        <p:spPr bwMode="auto">
          <a:xfrm>
            <a:off x="26988" y="9525"/>
            <a:ext cx="9053512" cy="5661025"/>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pic>
        <p:nvPicPr>
          <p:cNvPr id="5"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3688"/>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7"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8"/>
          <p:cNvSpPr txBox="1">
            <a:spLocks noChangeArrowheads="1"/>
          </p:cNvSpPr>
          <p:nvPr userDrawn="1"/>
        </p:nvSpPr>
        <p:spPr bwMode="auto">
          <a:xfrm>
            <a:off x="6583363" y="6629400"/>
            <a:ext cx="1725612"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9"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0"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50156"/>
            <a:ext cx="7772400" cy="1267271"/>
          </a:xfrm>
          <a:prstGeom prst="rect">
            <a:avLst/>
          </a:prstGeom>
        </p:spPr>
        <p:txBody>
          <a:bodyPr/>
          <a:lstStyle>
            <a:lvl1pPr algn="ctr">
              <a:defRPr spc="50">
                <a:solidFill>
                  <a:srgbClr val="FAE6D3"/>
                </a:solidFill>
              </a:defRPr>
            </a:lvl1pPr>
          </a:lstStyle>
          <a:p>
            <a:r>
              <a:rPr lang="en-US"/>
              <a:t>Click to edit Master title style</a:t>
            </a:r>
            <a:endParaRPr lang="en-US" dirty="0"/>
          </a:p>
        </p:txBody>
      </p:sp>
      <p:sp>
        <p:nvSpPr>
          <p:cNvPr id="11" name="Slide Number Placeholder 12"/>
          <p:cNvSpPr>
            <a:spLocks noGrp="1"/>
          </p:cNvSpPr>
          <p:nvPr>
            <p:ph type="sldNum" sz="quarter" idx="10"/>
          </p:nvPr>
        </p:nvSpPr>
        <p:spPr/>
        <p:txBody>
          <a:bodyPr/>
          <a:lstStyle>
            <a:lvl1pPr eaLnBrk="1" hangingPunct="1">
              <a:defRPr sz="1600">
                <a:solidFill>
                  <a:srgbClr val="A6A6A6"/>
                </a:solidFill>
              </a:defRPr>
            </a:lvl1pPr>
          </a:lstStyle>
          <a:p>
            <a:pPr>
              <a:defRPr/>
            </a:pPr>
            <a:fld id="{E5A28DCB-EB5A-4B3A-B52C-CB8B7E15A008}" type="slidenum">
              <a:rPr lang="en-US"/>
              <a:pPr>
                <a:defRPr/>
              </a:pPr>
              <a:t>‹#›</a:t>
            </a:fld>
            <a:endParaRPr lang="en-US"/>
          </a:p>
        </p:txBody>
      </p:sp>
      <p:sp>
        <p:nvSpPr>
          <p:cNvPr id="12"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3907404560"/>
      </p:ext>
    </p:extLst>
  </p:cSld>
  <p:clrMapOvr>
    <a:masterClrMapping/>
  </p:clrMapOvr>
  <p:transition spd="med">
    <p:fade/>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txBody>
          <a:bodyPr anchor="ctr"/>
          <a:lstStyle/>
          <a:p>
            <a:pPr algn="ctr" eaLnBrk="0" hangingPunct="0">
              <a:defRPr/>
            </a:pPr>
            <a:endParaRPr lang="en-CA" sz="1800">
              <a:solidFill>
                <a:prstClr val="white"/>
              </a:solidFill>
              <a:latin typeface="Times" charset="0"/>
              <a:ea typeface="ＭＳ Ｐゴシック" pitchFamily="34" charset="-128"/>
              <a:cs typeface="Arial" pitchFamily="34"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pic>
        <p:nvPicPr>
          <p:cNvPr id="7" name="Picture 6" descr="Basadur_PPT_swoosh&amp;grayBkgd-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0"/>
            <a:ext cx="9143997" cy="1932431"/>
          </a:xfrm>
          <a:prstGeom prst="rect">
            <a:avLst/>
          </a:prstGeom>
          <a:no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pic>
      <p:sp>
        <p:nvSpPr>
          <p:cNvPr id="2" name="Title 1"/>
          <p:cNvSpPr>
            <a:spLocks noGrp="1"/>
          </p:cNvSpPr>
          <p:nvPr>
            <p:ph type="ctrTitle"/>
          </p:nvPr>
        </p:nvSpPr>
        <p:spPr>
          <a:xfrm>
            <a:off x="685800" y="3047668"/>
            <a:ext cx="7772400" cy="1350585"/>
          </a:xfrm>
          <a:prstGeom prst="rect">
            <a:avLst/>
          </a:prstGeom>
        </p:spPr>
        <p:txBody>
          <a:bodyPr/>
          <a:lstStyle>
            <a:lvl1pPr algn="ctr">
              <a:defRPr spc="50">
                <a:solidFill>
                  <a:srgbClr val="FAE6D3"/>
                </a:solidFill>
              </a:defRPr>
            </a:lvl1pPr>
          </a:lstStyle>
          <a:p>
            <a:r>
              <a:rPr lang="en-US"/>
              <a:t>Click to edit Master title style</a:t>
            </a:r>
            <a:endParaRPr lang="en-US" dirty="0"/>
          </a:p>
        </p:txBody>
      </p:sp>
      <p:sp>
        <p:nvSpPr>
          <p:cNvPr id="8"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5A000DD5-A468-49F0-8F11-9445B4025837}" type="slidenum">
              <a:rPr lang="en-US"/>
              <a:pPr>
                <a:defRPr/>
              </a:pPr>
              <a:t>‹#›</a:t>
            </a:fld>
            <a:endParaRPr lang="en-US"/>
          </a:p>
        </p:txBody>
      </p:sp>
    </p:spTree>
    <p:extLst>
      <p:ext uri="{BB962C8B-B14F-4D97-AF65-F5344CB8AC3E}">
        <p14:creationId xmlns:p14="http://schemas.microsoft.com/office/powerpoint/2010/main" val="1236061650"/>
      </p:ext>
    </p:extLst>
  </p:cSld>
  <p:clrMapOvr>
    <a:masterClrMapping/>
  </p:clrMapOvr>
  <p:transition spd="med">
    <p:fade/>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5" name="Rectangle 4"/>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FAE6D3"/>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FAE6D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Slide Number Placeholder 15"/>
          <p:cNvSpPr>
            <a:spLocks noGrp="1"/>
          </p:cNvSpPr>
          <p:nvPr>
            <p:ph type="sldNum" sz="quarter" idx="10"/>
          </p:nvPr>
        </p:nvSpPr>
        <p:spPr/>
        <p:txBody>
          <a:bodyPr/>
          <a:lstStyle>
            <a:lvl1pPr eaLnBrk="1" hangingPunct="1">
              <a:defRPr sz="1600"/>
            </a:lvl1pPr>
          </a:lstStyle>
          <a:p>
            <a:pPr>
              <a:defRPr/>
            </a:pPr>
            <a:fld id="{F13D4A2B-2561-4DA8-B70A-8B56FEB82BE9}" type="slidenum">
              <a:rPr lang="en-US"/>
              <a:pPr>
                <a:defRPr/>
              </a:pPr>
              <a:t>‹#›</a:t>
            </a:fld>
            <a:endParaRPr lang="en-US"/>
          </a:p>
        </p:txBody>
      </p:sp>
      <p:sp>
        <p:nvSpPr>
          <p:cNvPr id="9" name="Footer Placeholder 16"/>
          <p:cNvSpPr>
            <a:spLocks noGrp="1"/>
          </p:cNvSpPr>
          <p:nvPr>
            <p:ph type="ftr" sz="quarter" idx="11"/>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13579364"/>
      </p:ext>
    </p:extLst>
  </p:cSld>
  <p:clrMapOvr>
    <a:masterClrMapping/>
  </p:clrMapOvr>
  <p:transition spd="med">
    <p:fade/>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1874521"/>
            <a:ext cx="7772400" cy="4175594"/>
          </a:xfrm>
          <a:prstGeom prst="rect">
            <a:avLst/>
          </a:prstGeom>
        </p:spPr>
        <p:txBody>
          <a:bodyPr/>
          <a:lstStyle>
            <a:lvl1pPr>
              <a:spcBef>
                <a:spcPts val="0"/>
              </a:spcBef>
              <a:spcAft>
                <a:spcPts val="6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eaLnBrk="1" hangingPunct="1">
              <a:defRPr sz="1600"/>
            </a:lvl1pPr>
          </a:lstStyle>
          <a:p>
            <a:pPr>
              <a:defRPr/>
            </a:pPr>
            <a:fld id="{DCDE6715-1053-4272-B8C5-41ACC3873B08}" type="slidenum">
              <a:rPr lang="en-US"/>
              <a:pPr>
                <a:defRPr/>
              </a:pPr>
              <a:t>‹#›</a:t>
            </a:fld>
            <a:endParaRPr lang="en-US"/>
          </a:p>
        </p:txBody>
      </p:sp>
    </p:spTree>
    <p:extLst>
      <p:ext uri="{BB962C8B-B14F-4D97-AF65-F5344CB8AC3E}">
        <p14:creationId xmlns:p14="http://schemas.microsoft.com/office/powerpoint/2010/main" val="3812629220"/>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pic>
        <p:nvPicPr>
          <p:cNvPr id="4"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6863"/>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7"/>
          <p:cNvSpPr txBox="1">
            <a:spLocks noChangeArrowheads="1"/>
          </p:cNvSpPr>
          <p:nvPr userDrawn="1"/>
        </p:nvSpPr>
        <p:spPr bwMode="auto">
          <a:xfrm>
            <a:off x="6629400" y="6629400"/>
            <a:ext cx="172561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8" name="TextBox 4"/>
          <p:cNvSpPr txBox="1">
            <a:spLocks noChangeArrowheads="1"/>
          </p:cNvSpPr>
          <p:nvPr userDrawn="1"/>
        </p:nvSpPr>
        <p:spPr bwMode="auto">
          <a:xfrm>
            <a:off x="5691188" y="6248400"/>
            <a:ext cx="1522412"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9"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Content Placeholder 17"/>
          <p:cNvSpPr>
            <a:spLocks noGrp="1"/>
          </p:cNvSpPr>
          <p:nvPr>
            <p:ph sz="quarter" idx="12"/>
          </p:nvPr>
        </p:nvSpPr>
        <p:spPr>
          <a:xfrm>
            <a:off x="923925" y="508001"/>
            <a:ext cx="7421789" cy="4789488"/>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12"/>
          <p:cNvSpPr>
            <a:spLocks noGrp="1"/>
          </p:cNvSpPr>
          <p:nvPr>
            <p:ph type="sldNum" sz="quarter" idx="13"/>
          </p:nvPr>
        </p:nvSpPr>
        <p:spPr/>
        <p:txBody>
          <a:bodyPr/>
          <a:lstStyle>
            <a:lvl1pPr>
              <a:defRPr>
                <a:solidFill>
                  <a:srgbClr val="A6A6A6"/>
                </a:solidFill>
              </a:defRPr>
            </a:lvl1pPr>
          </a:lstStyle>
          <a:p>
            <a:pPr>
              <a:defRPr/>
            </a:pPr>
            <a:fld id="{F029EBEF-57C8-4F10-AD28-490E8E4B16C8}" type="slidenum">
              <a:rPr lang="en-US"/>
              <a:pPr>
                <a:defRPr/>
              </a:pPr>
              <a:t>‹#›</a:t>
            </a:fld>
            <a:endParaRPr lang="en-US"/>
          </a:p>
        </p:txBody>
      </p:sp>
      <p:sp>
        <p:nvSpPr>
          <p:cNvPr id="11" name="Footer Placeholder 4"/>
          <p:cNvSpPr>
            <a:spLocks noGrp="1"/>
          </p:cNvSpPr>
          <p:nvPr>
            <p:ph type="ftr" sz="quarter" idx="14"/>
          </p:nvPr>
        </p:nvSpPr>
        <p:spPr/>
        <p:txBody>
          <a:bodyPr/>
          <a:lstStyle>
            <a:lvl1pPr>
              <a:defRPr/>
            </a:lvl1pPr>
          </a:lstStyle>
          <a:p>
            <a:pPr>
              <a:defRPr/>
            </a:pPr>
            <a:r>
              <a:rPr lang="en-US"/>
              <a:t>SECTION OR PRESENTATION TITLE</a:t>
            </a:r>
          </a:p>
        </p:txBody>
      </p:sp>
    </p:spTree>
    <p:extLst>
      <p:ext uri="{BB962C8B-B14F-4D97-AF65-F5344CB8AC3E}">
        <p14:creationId xmlns:p14="http://schemas.microsoft.com/office/powerpoint/2010/main" val="1678037067"/>
      </p:ext>
    </p:extLst>
  </p:cSld>
  <p:clrMapOvr>
    <a:masterClrMapping/>
  </p:clrMapOvr>
  <p:transition spd="med">
    <p:fade/>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3"/>
          </p:nvPr>
        </p:nvSpPr>
        <p:spPr>
          <a:xfrm>
            <a:off x="914401" y="1874521"/>
            <a:ext cx="7782076" cy="403105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6"/>
          </p:nvPr>
        </p:nvSpPr>
        <p:spPr/>
        <p:txBody>
          <a:bodyPr/>
          <a:lstStyle>
            <a:lvl1pPr eaLnBrk="1" hangingPunct="1">
              <a:defRPr sz="1600"/>
            </a:lvl1pPr>
          </a:lstStyle>
          <a:p>
            <a:pPr>
              <a:defRPr/>
            </a:pPr>
            <a:fld id="{E8675E47-CE22-4FFC-891E-CCCAF67F6C5B}" type="slidenum">
              <a:rPr lang="en-US"/>
              <a:pPr>
                <a:defRPr/>
              </a:pPr>
              <a:t>‹#›</a:t>
            </a:fld>
            <a:endParaRPr lang="en-US"/>
          </a:p>
        </p:txBody>
      </p:sp>
    </p:spTree>
    <p:extLst>
      <p:ext uri="{BB962C8B-B14F-4D97-AF65-F5344CB8AC3E}">
        <p14:creationId xmlns:p14="http://schemas.microsoft.com/office/powerpoint/2010/main" val="81250468"/>
      </p:ext>
    </p:extLst>
  </p:cSld>
  <p:clrMapOvr>
    <a:masterClrMapping/>
  </p:clrMapOvr>
  <p:transition spd="med">
    <p:fade/>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4" name="Picture 12"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t="25027"/>
          <a:stretch>
            <a:fillRect/>
          </a:stretch>
        </p:blipFill>
        <p:spPr bwMode="auto">
          <a:xfrm>
            <a:off x="0" y="4763"/>
            <a:ext cx="9097963" cy="196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ontent Placeholder 7"/>
          <p:cNvSpPr>
            <a:spLocks noGrp="1"/>
          </p:cNvSpPr>
          <p:nvPr>
            <p:ph sz="quarter" idx="13"/>
          </p:nvPr>
        </p:nvSpPr>
        <p:spPr>
          <a:xfrm>
            <a:off x="914401" y="1874521"/>
            <a:ext cx="7782076" cy="403105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lvl1pPr>
              <a:defRPr>
                <a:solidFill>
                  <a:srgbClr val="F2F2F2"/>
                </a:solidFill>
              </a:defRPr>
            </a:lvl1pPr>
          </a:lstStyle>
          <a:p>
            <a:r>
              <a:rPr lang="en-US"/>
              <a:t>Click to edit Master title style</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9" name="Slide Number Placeholder 5"/>
          <p:cNvSpPr>
            <a:spLocks noGrp="1"/>
          </p:cNvSpPr>
          <p:nvPr>
            <p:ph type="sldNum" sz="quarter" idx="16"/>
          </p:nvPr>
        </p:nvSpPr>
        <p:spPr/>
        <p:txBody>
          <a:bodyPr/>
          <a:lstStyle>
            <a:lvl1pPr eaLnBrk="1" hangingPunct="1">
              <a:defRPr sz="1600"/>
            </a:lvl1pPr>
          </a:lstStyle>
          <a:p>
            <a:pPr>
              <a:defRPr/>
            </a:pPr>
            <a:fld id="{8EF3B2BB-CA5F-4A59-9EB9-4A9ADB06D5FB}" type="slidenum">
              <a:rPr lang="en-US"/>
              <a:pPr>
                <a:defRPr/>
              </a:pPr>
              <a:t>‹#›</a:t>
            </a:fld>
            <a:endParaRPr lang="en-US"/>
          </a:p>
        </p:txBody>
      </p:sp>
    </p:spTree>
    <p:extLst>
      <p:ext uri="{BB962C8B-B14F-4D97-AF65-F5344CB8AC3E}">
        <p14:creationId xmlns:p14="http://schemas.microsoft.com/office/powerpoint/2010/main" val="465658361"/>
      </p:ext>
    </p:extLst>
  </p:cSld>
  <p:clrMapOvr>
    <a:masterClrMapping/>
  </p:clrMapOvr>
  <p:transition spd="med">
    <p:fade/>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874520"/>
            <a:ext cx="7287683" cy="2392680"/>
          </a:xfrm>
          <a:prstGeom prst="rect">
            <a:avLst/>
          </a:prstGeom>
        </p:spPr>
        <p:txBody>
          <a:bodyPr/>
          <a:lstStyle>
            <a:lvl1pPr>
              <a:spcBef>
                <a:spcPts val="0"/>
              </a:spcBef>
              <a:spcAft>
                <a:spcPts val="6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p:txBody>
          <a:bodyPr/>
          <a:lstStyle/>
          <a:p>
            <a:r>
              <a:rPr lang="en-US"/>
              <a:t>Click to edit Master title style</a:t>
            </a:r>
          </a:p>
        </p:txBody>
      </p:sp>
      <p:sp>
        <p:nvSpPr>
          <p:cNvPr id="9" name="Content Placeholder 2"/>
          <p:cNvSpPr>
            <a:spLocks noGrp="1"/>
          </p:cNvSpPr>
          <p:nvPr>
            <p:ph idx="13"/>
          </p:nvPr>
        </p:nvSpPr>
        <p:spPr>
          <a:xfrm>
            <a:off x="914400" y="4233014"/>
            <a:ext cx="7287683" cy="1983937"/>
          </a:xfrm>
          <a:prstGeom prst="rect">
            <a:avLst/>
          </a:prstGeom>
        </p:spPr>
        <p:txBody>
          <a:bodyPr/>
          <a:lstStyle>
            <a:lvl1pPr>
              <a:spcBef>
                <a:spcPts val="0"/>
              </a:spcBef>
              <a:spcAft>
                <a:spcPts val="6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8B21E85D-D645-475F-88E9-A4C633879395}" type="slidenum">
              <a:rPr lang="en-US"/>
              <a:pPr>
                <a:defRPr/>
              </a:pPr>
              <a:t>‹#›</a:t>
            </a:fld>
            <a:endParaRPr lang="en-US"/>
          </a:p>
        </p:txBody>
      </p:sp>
    </p:spTree>
    <p:extLst>
      <p:ext uri="{BB962C8B-B14F-4D97-AF65-F5344CB8AC3E}">
        <p14:creationId xmlns:p14="http://schemas.microsoft.com/office/powerpoint/2010/main" val="953831935"/>
      </p:ext>
    </p:extLst>
  </p:cSld>
  <p:clrMapOvr>
    <a:masterClrMapping/>
  </p:clrMapOvr>
  <p:transition spd="med">
    <p:fade/>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5068888"/>
          </a:xfrm>
          <a:prstGeom prst="rect">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4" name="Rectangle 3"/>
          <p:cNvSpPr>
            <a:spLocks noChangeArrowheads="1"/>
          </p:cNvSpPr>
          <p:nvPr userDrawn="1"/>
        </p:nvSpPr>
        <p:spPr bwMode="auto">
          <a:xfrm>
            <a:off x="0" y="5068888"/>
            <a:ext cx="9144000" cy="1789112"/>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5" name="Rectangle 4"/>
          <p:cNvSpPr/>
          <p:nvPr userDrawn="1"/>
        </p:nvSpPr>
        <p:spPr>
          <a:xfrm>
            <a:off x="67235" y="640087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550" y="6384925"/>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0"/>
            <a:ext cx="7772400" cy="1216152"/>
          </a:xfrm>
          <a:prstGeom prst="rect">
            <a:avLst/>
          </a:prstGeom>
        </p:spPr>
        <p:txBody>
          <a:bodyPr/>
          <a:lstStyle>
            <a:lvl1pPr algn="l">
              <a:defRPr sz="3200" b="0" cap="none">
                <a:solidFill>
                  <a:srgbClr val="FF6600"/>
                </a:solidFill>
                <a:latin typeface="+mj-lt"/>
              </a:defRPr>
            </a:lvl1pPr>
          </a:lstStyle>
          <a:p>
            <a:r>
              <a:rPr lang="en-US"/>
              <a:t>Click to edit Master title style</a:t>
            </a:r>
            <a:endParaRPr lang="en-US" dirty="0"/>
          </a:p>
        </p:txBody>
      </p:sp>
      <p:sp>
        <p:nvSpPr>
          <p:cNvPr id="7" name="Slide Number Placeholder 14"/>
          <p:cNvSpPr>
            <a:spLocks noGrp="1"/>
          </p:cNvSpPr>
          <p:nvPr>
            <p:ph type="sldNum" sz="quarter" idx="10"/>
          </p:nvPr>
        </p:nvSpPr>
        <p:spPr/>
        <p:txBody>
          <a:bodyPr/>
          <a:lstStyle>
            <a:lvl1pPr eaLnBrk="1" hangingPunct="1">
              <a:defRPr sz="1600">
                <a:solidFill>
                  <a:srgbClr val="BFBFBF"/>
                </a:solidFill>
              </a:defRPr>
            </a:lvl1pPr>
          </a:lstStyle>
          <a:p>
            <a:pPr>
              <a:defRPr/>
            </a:pPr>
            <a:fld id="{D1E16317-FC44-4D48-B1CB-9995F3B792B7}" type="slidenum">
              <a:rPr lang="en-US"/>
              <a:pPr>
                <a:defRPr/>
              </a:pPr>
              <a:t>‹#›</a:t>
            </a:fld>
            <a:endParaRPr lang="en-US"/>
          </a:p>
        </p:txBody>
      </p:sp>
      <p:sp>
        <p:nvSpPr>
          <p:cNvPr id="8" name="Footer Placeholder 15"/>
          <p:cNvSpPr>
            <a:spLocks noGrp="1"/>
          </p:cNvSpPr>
          <p:nvPr>
            <p:ph type="ftr" sz="quarter" idx="11"/>
          </p:nvPr>
        </p:nvSpPr>
        <p:spPr/>
        <p:txBody>
          <a:bodyPr/>
          <a:lstStyle>
            <a:lvl1pPr algn="l" eaLnBrk="1" hangingPunct="1">
              <a:defRPr>
                <a:solidFill>
                  <a:srgbClr val="BFBFBF"/>
                </a:solidFill>
              </a:defRPr>
            </a:lvl1pPr>
          </a:lstStyle>
          <a:p>
            <a:pPr>
              <a:defRPr/>
            </a:pPr>
            <a:r>
              <a:rPr lang="en-US"/>
              <a:t>SECTION OR PRESENTATION TITLE</a:t>
            </a:r>
          </a:p>
        </p:txBody>
      </p:sp>
    </p:spTree>
    <p:extLst>
      <p:ext uri="{BB962C8B-B14F-4D97-AF65-F5344CB8AC3E}">
        <p14:creationId xmlns:p14="http://schemas.microsoft.com/office/powerpoint/2010/main" val="2726029933"/>
      </p:ext>
    </p:extLst>
  </p:cSld>
  <p:clrMapOvr>
    <a:masterClrMapping/>
  </p:clrMapOvr>
  <p:transition spd="med">
    <p:fade/>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5068888"/>
          </a:xfrm>
          <a:prstGeom prst="rect">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pic>
        <p:nvPicPr>
          <p:cNvPr id="4" name="Picture 13" descr="Basadur_PPT_swoosh-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802188"/>
            <a:ext cx="9144000" cy="205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67235" y="640087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550" y="6384925"/>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824534" y="5375506"/>
            <a:ext cx="7772400" cy="941832"/>
          </a:xfrm>
          <a:prstGeom prst="rect">
            <a:avLst/>
          </a:prstGeom>
        </p:spPr>
        <p:txBody>
          <a:bodyPr/>
          <a:lstStyle>
            <a:lvl1pPr algn="l">
              <a:defRPr sz="3200" b="0" cap="none">
                <a:solidFill>
                  <a:schemeClr val="bg1">
                    <a:lumMod val="85000"/>
                  </a:schemeClr>
                </a:solidFill>
                <a:latin typeface="+mj-lt"/>
              </a:defRPr>
            </a:lvl1pPr>
          </a:lstStyle>
          <a:p>
            <a:r>
              <a:rPr lang="en-US"/>
              <a:t>Click to edit Master title style</a:t>
            </a:r>
            <a:endParaRPr lang="en-US" dirty="0"/>
          </a:p>
        </p:txBody>
      </p:sp>
      <p:sp>
        <p:nvSpPr>
          <p:cNvPr id="7" name="Slide Number Placeholder 14"/>
          <p:cNvSpPr>
            <a:spLocks noGrp="1"/>
          </p:cNvSpPr>
          <p:nvPr>
            <p:ph type="sldNum" sz="quarter" idx="10"/>
          </p:nvPr>
        </p:nvSpPr>
        <p:spPr/>
        <p:txBody>
          <a:bodyPr/>
          <a:lstStyle>
            <a:lvl1pPr eaLnBrk="1" hangingPunct="1">
              <a:defRPr sz="1600">
                <a:solidFill>
                  <a:srgbClr val="BFBFBF"/>
                </a:solidFill>
              </a:defRPr>
            </a:lvl1pPr>
          </a:lstStyle>
          <a:p>
            <a:pPr>
              <a:defRPr/>
            </a:pPr>
            <a:fld id="{662DC48D-150E-4BFC-8026-7F304ADF3F2A}" type="slidenum">
              <a:rPr lang="en-US"/>
              <a:pPr>
                <a:defRPr/>
              </a:pPr>
              <a:t>‹#›</a:t>
            </a:fld>
            <a:endParaRPr lang="en-US"/>
          </a:p>
        </p:txBody>
      </p:sp>
      <p:sp>
        <p:nvSpPr>
          <p:cNvPr id="8" name="Footer Placeholder 15"/>
          <p:cNvSpPr>
            <a:spLocks noGrp="1"/>
          </p:cNvSpPr>
          <p:nvPr>
            <p:ph type="ftr" sz="quarter" idx="11"/>
          </p:nvPr>
        </p:nvSpPr>
        <p:spPr/>
        <p:txBody>
          <a:bodyPr/>
          <a:lstStyle>
            <a:lvl1pPr algn="l" eaLnBrk="1" hangingPunct="1">
              <a:defRPr>
                <a:solidFill>
                  <a:srgbClr val="BFBFBF"/>
                </a:solidFill>
              </a:defRPr>
            </a:lvl1pPr>
          </a:lstStyle>
          <a:p>
            <a:pPr>
              <a:defRPr/>
            </a:pPr>
            <a:r>
              <a:rPr lang="en-US"/>
              <a:t>SECTION OR PRESENTATION TITLE</a:t>
            </a:r>
          </a:p>
        </p:txBody>
      </p:sp>
    </p:spTree>
    <p:extLst>
      <p:ext uri="{BB962C8B-B14F-4D97-AF65-F5344CB8AC3E}">
        <p14:creationId xmlns:p14="http://schemas.microsoft.com/office/powerpoint/2010/main" val="1995647544"/>
      </p:ext>
    </p:extLst>
  </p:cSld>
  <p:clrMapOvr>
    <a:masterClrMapping/>
  </p:clrMapOvr>
  <p:transition spd="med">
    <p:fade/>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874520"/>
            <a:ext cx="4038600" cy="4020727"/>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p:txBody>
          <a:bodyPr/>
          <a:lstStyle/>
          <a:p>
            <a:r>
              <a:rPr lang="en-US"/>
              <a:t>Click to edit Master title style</a:t>
            </a:r>
          </a:p>
        </p:txBody>
      </p:sp>
      <p:sp>
        <p:nvSpPr>
          <p:cNvPr id="8" name="Content Placeholder 3"/>
          <p:cNvSpPr>
            <a:spLocks noGrp="1"/>
          </p:cNvSpPr>
          <p:nvPr>
            <p:ph sz="half" idx="13"/>
          </p:nvPr>
        </p:nvSpPr>
        <p:spPr>
          <a:xfrm>
            <a:off x="457200" y="1874520"/>
            <a:ext cx="4038600" cy="4020727"/>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15BEED9A-ACF3-4FD0-AD00-900594FC2885}" type="slidenum">
              <a:rPr lang="en-US"/>
              <a:pPr>
                <a:defRPr/>
              </a:pPr>
              <a:t>‹#›</a:t>
            </a:fld>
            <a:endParaRPr lang="en-US"/>
          </a:p>
        </p:txBody>
      </p:sp>
    </p:spTree>
    <p:extLst>
      <p:ext uri="{BB962C8B-B14F-4D97-AF65-F5344CB8AC3E}">
        <p14:creationId xmlns:p14="http://schemas.microsoft.com/office/powerpoint/2010/main" val="983468370"/>
      </p:ext>
    </p:extLst>
  </p:cSld>
  <p:clrMapOvr>
    <a:masterClrMapping/>
  </p:clrMapOvr>
  <p:transition spd="med">
    <p:fade/>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9164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69164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53969"/>
            <a:ext cx="4041775" cy="377219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1" name="Content Placeholder 5"/>
          <p:cNvSpPr>
            <a:spLocks noGrp="1"/>
          </p:cNvSpPr>
          <p:nvPr>
            <p:ph sz="quarter" idx="17"/>
          </p:nvPr>
        </p:nvSpPr>
        <p:spPr>
          <a:xfrm>
            <a:off x="444954" y="2353969"/>
            <a:ext cx="4041775" cy="377219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8"/>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8" name="Footer Placeholder 4"/>
          <p:cNvSpPr>
            <a:spLocks noGrp="1"/>
          </p:cNvSpPr>
          <p:nvPr>
            <p:ph type="ftr" sz="quarter" idx="19"/>
          </p:nvPr>
        </p:nvSpPr>
        <p:spPr/>
        <p:txBody>
          <a:bodyPr/>
          <a:lstStyle>
            <a:lvl1pPr algn="l" eaLnBrk="1" hangingPunct="1">
              <a:defRPr/>
            </a:lvl1pPr>
          </a:lstStyle>
          <a:p>
            <a:pPr>
              <a:defRPr/>
            </a:pPr>
            <a:r>
              <a:rPr lang="en-US"/>
              <a:t>SECTION OR PRESENTATION TITLE</a:t>
            </a:r>
          </a:p>
        </p:txBody>
      </p:sp>
      <p:sp>
        <p:nvSpPr>
          <p:cNvPr id="9" name="Slide Number Placeholder 5"/>
          <p:cNvSpPr>
            <a:spLocks noGrp="1"/>
          </p:cNvSpPr>
          <p:nvPr>
            <p:ph type="sldNum" sz="quarter" idx="20"/>
          </p:nvPr>
        </p:nvSpPr>
        <p:spPr/>
        <p:txBody>
          <a:bodyPr/>
          <a:lstStyle>
            <a:lvl1pPr eaLnBrk="1" hangingPunct="1">
              <a:defRPr sz="1600"/>
            </a:lvl1pPr>
          </a:lstStyle>
          <a:p>
            <a:pPr>
              <a:defRPr/>
            </a:pPr>
            <a:fld id="{A51B4871-114D-4D3C-84D8-3E21264D77AB}" type="slidenum">
              <a:rPr lang="en-US"/>
              <a:pPr>
                <a:defRPr/>
              </a:pPr>
              <a:t>‹#›</a:t>
            </a:fld>
            <a:endParaRPr lang="en-US"/>
          </a:p>
        </p:txBody>
      </p:sp>
    </p:spTree>
    <p:extLst>
      <p:ext uri="{BB962C8B-B14F-4D97-AF65-F5344CB8AC3E}">
        <p14:creationId xmlns:p14="http://schemas.microsoft.com/office/powerpoint/2010/main" val="2175802841"/>
      </p:ext>
    </p:extLst>
  </p:cSld>
  <p:clrMapOvr>
    <a:masterClrMapping/>
  </p:clrMapOvr>
  <p:transition spd="med">
    <p:fade/>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4"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5" name="Slide Number Placeholder 5"/>
          <p:cNvSpPr>
            <a:spLocks noGrp="1"/>
          </p:cNvSpPr>
          <p:nvPr>
            <p:ph type="sldNum" sz="quarter" idx="12"/>
          </p:nvPr>
        </p:nvSpPr>
        <p:spPr/>
        <p:txBody>
          <a:bodyPr/>
          <a:lstStyle>
            <a:lvl1pPr eaLnBrk="1" hangingPunct="1">
              <a:defRPr sz="1600"/>
            </a:lvl1pPr>
          </a:lstStyle>
          <a:p>
            <a:pPr>
              <a:defRPr/>
            </a:pPr>
            <a:fld id="{7C4147C3-ADFD-4A76-A6DC-E1D8A49A2384}" type="slidenum">
              <a:rPr lang="en-US"/>
              <a:pPr>
                <a:defRPr/>
              </a:pPr>
              <a:t>‹#›</a:t>
            </a:fld>
            <a:endParaRPr lang="en-US"/>
          </a:p>
        </p:txBody>
      </p:sp>
    </p:spTree>
    <p:extLst>
      <p:ext uri="{BB962C8B-B14F-4D97-AF65-F5344CB8AC3E}">
        <p14:creationId xmlns:p14="http://schemas.microsoft.com/office/powerpoint/2010/main" val="624101245"/>
      </p:ext>
    </p:extLst>
  </p:cSld>
  <p:clrMapOvr>
    <a:masterClrMapping/>
  </p:clrMapOvr>
  <p:transition spd="med">
    <p:fade/>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4" name="Picture 15" descr="Basadur_logo-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16550" y="5387975"/>
            <a:ext cx="1778000" cy="84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15"/>
          <p:cNvSpPr txBox="1">
            <a:spLocks noChangeArrowheads="1"/>
          </p:cNvSpPr>
          <p:nvPr userDrawn="1"/>
        </p:nvSpPr>
        <p:spPr bwMode="auto">
          <a:xfrm>
            <a:off x="7418388" y="6621463"/>
            <a:ext cx="1725612"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9" name="Title 8"/>
          <p:cNvSpPr>
            <a:spLocks noGrp="1"/>
          </p:cNvSpPr>
          <p:nvPr>
            <p:ph type="title"/>
          </p:nvPr>
        </p:nvSpPr>
        <p:spPr>
          <a:xfrm>
            <a:off x="5304428" y="1451372"/>
            <a:ext cx="3415327" cy="1846231"/>
          </a:xfrm>
          <a:prstGeom prst="rect">
            <a:avLst/>
          </a:prstGeom>
        </p:spPr>
        <p:txBody>
          <a:bodyPr anchor="t">
            <a:normAutofit/>
          </a:bodyPr>
          <a:lstStyle>
            <a:lvl1pPr algn="l">
              <a:defRPr kumimoji="0" lang="en-US" sz="3600" b="0" i="0" u="none" strike="noStrike" kern="1200" cap="none" spc="0" normalizeH="0" baseline="0" noProof="0" dirty="0" smtClean="0">
                <a:ln>
                  <a:noFill/>
                </a:ln>
                <a:solidFill>
                  <a:srgbClr val="FF6600"/>
                </a:solidFill>
                <a:effectLst/>
                <a:uLnTx/>
                <a:uFillTx/>
                <a:latin typeface="Georgia"/>
                <a:ea typeface="+mj-ea"/>
                <a:cs typeface="Georgia"/>
              </a:defRPr>
            </a:lvl1pPr>
          </a:lstStyle>
          <a:p>
            <a:r>
              <a:rPr lang="en-US"/>
              <a:t>Click to edit Master title style</a:t>
            </a:r>
          </a:p>
        </p:txBody>
      </p:sp>
      <p:sp>
        <p:nvSpPr>
          <p:cNvPr id="6"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7" name="Footer Placeholder 2"/>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8" name="Slide Number Placeholder 3"/>
          <p:cNvSpPr>
            <a:spLocks noGrp="1"/>
          </p:cNvSpPr>
          <p:nvPr>
            <p:ph type="sldNum" sz="quarter" idx="12"/>
          </p:nvPr>
        </p:nvSpPr>
        <p:spPr/>
        <p:txBody>
          <a:bodyPr/>
          <a:lstStyle>
            <a:lvl1pPr eaLnBrk="1" hangingPunct="1">
              <a:defRPr sz="1600"/>
            </a:lvl1pPr>
          </a:lstStyle>
          <a:p>
            <a:pPr>
              <a:defRPr/>
            </a:pPr>
            <a:fld id="{012E9D23-CFFA-49A3-A15C-68FE765CFF4E}" type="slidenum">
              <a:rPr lang="en-US"/>
              <a:pPr>
                <a:defRPr/>
              </a:pPr>
              <a:t>‹#›</a:t>
            </a:fld>
            <a:endParaRPr lang="en-US"/>
          </a:p>
        </p:txBody>
      </p:sp>
    </p:spTree>
    <p:extLst>
      <p:ext uri="{BB962C8B-B14F-4D97-AF65-F5344CB8AC3E}">
        <p14:creationId xmlns:p14="http://schemas.microsoft.com/office/powerpoint/2010/main" val="3797413240"/>
      </p:ext>
    </p:extLst>
  </p:cSld>
  <p:clrMapOvr>
    <a:masterClrMapping/>
  </p:clrMapOvr>
  <p:transition spd="med">
    <p:fade/>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2" name="Rectangle 1"/>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3"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4" name="Footer Placeholder 2"/>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5" name="Slide Number Placeholder 3"/>
          <p:cNvSpPr>
            <a:spLocks noGrp="1"/>
          </p:cNvSpPr>
          <p:nvPr>
            <p:ph type="sldNum" sz="quarter" idx="12"/>
          </p:nvPr>
        </p:nvSpPr>
        <p:spPr/>
        <p:txBody>
          <a:bodyPr/>
          <a:lstStyle>
            <a:lvl1pPr eaLnBrk="1" hangingPunct="1">
              <a:defRPr sz="1600"/>
            </a:lvl1pPr>
          </a:lstStyle>
          <a:p>
            <a:pPr>
              <a:defRPr/>
            </a:pPr>
            <a:fld id="{60A76777-235E-4B79-BE1D-4A7CFCB05350}" type="slidenum">
              <a:rPr lang="en-US"/>
              <a:pPr>
                <a:defRPr/>
              </a:pPr>
              <a:t>‹#›</a:t>
            </a:fld>
            <a:endParaRPr lang="en-US"/>
          </a:p>
        </p:txBody>
      </p:sp>
    </p:spTree>
    <p:extLst>
      <p:ext uri="{BB962C8B-B14F-4D97-AF65-F5344CB8AC3E}">
        <p14:creationId xmlns:p14="http://schemas.microsoft.com/office/powerpoint/2010/main" val="1153208016"/>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4" name="Rectangle 3"/>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pic>
        <p:nvPicPr>
          <p:cNvPr id="5"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6863"/>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pic>
        <p:nvPicPr>
          <p:cNvPr id="7"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4"/>
          <p:cNvSpPr txBox="1">
            <a:spLocks noChangeArrowheads="1"/>
          </p:cNvSpPr>
          <p:nvPr userDrawn="1"/>
        </p:nvSpPr>
        <p:spPr bwMode="auto">
          <a:xfrm>
            <a:off x="5691188" y="6248400"/>
            <a:ext cx="1522412"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9"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19"/>
          <p:cNvSpPr txBox="1">
            <a:spLocks noChangeArrowheads="1"/>
          </p:cNvSpPr>
          <p:nvPr userDrawn="1"/>
        </p:nvSpPr>
        <p:spPr bwMode="auto">
          <a:xfrm>
            <a:off x="6629400" y="6629400"/>
            <a:ext cx="172561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18" name="Content Placeholder 17"/>
          <p:cNvSpPr>
            <a:spLocks noGrp="1"/>
          </p:cNvSpPr>
          <p:nvPr>
            <p:ph sz="quarter" idx="12"/>
          </p:nvPr>
        </p:nvSpPr>
        <p:spPr>
          <a:xfrm>
            <a:off x="923925" y="1063417"/>
            <a:ext cx="7421789" cy="4234072"/>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a:xfrm>
            <a:off x="457200" y="320057"/>
            <a:ext cx="8205401" cy="1238931"/>
          </a:xfrm>
        </p:spPr>
        <p:txBody>
          <a:bodyPr anchor="t"/>
          <a:lstStyle/>
          <a:p>
            <a:r>
              <a:rPr lang="en-US"/>
              <a:t>Click to edit Master title style</a:t>
            </a:r>
          </a:p>
        </p:txBody>
      </p:sp>
      <p:sp>
        <p:nvSpPr>
          <p:cNvPr id="11" name="Slide Number Placeholder 12"/>
          <p:cNvSpPr>
            <a:spLocks noGrp="1"/>
          </p:cNvSpPr>
          <p:nvPr>
            <p:ph type="sldNum" sz="quarter" idx="13"/>
          </p:nvPr>
        </p:nvSpPr>
        <p:spPr/>
        <p:txBody>
          <a:bodyPr/>
          <a:lstStyle>
            <a:lvl1pPr>
              <a:defRPr>
                <a:solidFill>
                  <a:srgbClr val="A6A6A6"/>
                </a:solidFill>
              </a:defRPr>
            </a:lvl1pPr>
          </a:lstStyle>
          <a:p>
            <a:pPr>
              <a:defRPr/>
            </a:pPr>
            <a:fld id="{5F04B401-A7C7-4105-947C-89DF80E7BDF4}" type="slidenum">
              <a:rPr lang="en-US"/>
              <a:pPr>
                <a:defRPr/>
              </a:pPr>
              <a:t>‹#›</a:t>
            </a:fld>
            <a:endParaRPr lang="en-US"/>
          </a:p>
        </p:txBody>
      </p:sp>
      <p:sp>
        <p:nvSpPr>
          <p:cNvPr id="13" name="Footer Placeholder 4"/>
          <p:cNvSpPr>
            <a:spLocks noGrp="1"/>
          </p:cNvSpPr>
          <p:nvPr>
            <p:ph type="ftr" sz="quarter" idx="14"/>
          </p:nvPr>
        </p:nvSpPr>
        <p:spPr/>
        <p:txBody>
          <a:bodyPr/>
          <a:lstStyle>
            <a:lvl1pPr>
              <a:defRPr/>
            </a:lvl1pPr>
          </a:lstStyle>
          <a:p>
            <a:pPr>
              <a:defRPr/>
            </a:pPr>
            <a:r>
              <a:rPr lang="en-US"/>
              <a:t>SECTION OR PRESENTATION TITLE</a:t>
            </a:r>
          </a:p>
        </p:txBody>
      </p:sp>
    </p:spTree>
    <p:extLst>
      <p:ext uri="{BB962C8B-B14F-4D97-AF65-F5344CB8AC3E}">
        <p14:creationId xmlns:p14="http://schemas.microsoft.com/office/powerpoint/2010/main" val="448688181"/>
      </p:ext>
    </p:extLst>
  </p:cSld>
  <p:clrMapOvr>
    <a:masterClrMapping/>
  </p:clrMapOvr>
  <p:transition spd="med">
    <p:fade/>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preserve="1" userDrawn="1">
  <p:cSld name="4_Blank">
    <p:spTree>
      <p:nvGrpSpPr>
        <p:cNvPr id="1" name=""/>
        <p:cNvGrpSpPr/>
        <p:nvPr/>
      </p:nvGrpSpPr>
      <p:grpSpPr>
        <a:xfrm>
          <a:off x="0" y="0"/>
          <a:ext cx="0" cy="0"/>
          <a:chOff x="0" y="0"/>
          <a:chExt cx="0" cy="0"/>
        </a:xfrm>
      </p:grpSpPr>
      <p:sp>
        <p:nvSpPr>
          <p:cNvPr id="2" name="Rectangle 1"/>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3" name="TextBox 2"/>
          <p:cNvSpPr txBox="1">
            <a:spLocks noChangeArrowheads="1"/>
          </p:cNvSpPr>
          <p:nvPr userDrawn="1"/>
        </p:nvSpPr>
        <p:spPr bwMode="auto">
          <a:xfrm>
            <a:off x="7418388" y="6621463"/>
            <a:ext cx="1725612"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4"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2"/>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3"/>
          <p:cNvSpPr>
            <a:spLocks noGrp="1"/>
          </p:cNvSpPr>
          <p:nvPr>
            <p:ph type="sldNum" sz="quarter" idx="12"/>
          </p:nvPr>
        </p:nvSpPr>
        <p:spPr/>
        <p:txBody>
          <a:bodyPr/>
          <a:lstStyle>
            <a:lvl1pPr eaLnBrk="1" hangingPunct="1">
              <a:defRPr sz="1600"/>
            </a:lvl1pPr>
          </a:lstStyle>
          <a:p>
            <a:pPr>
              <a:defRPr/>
            </a:pPr>
            <a:fld id="{ABBC9F8D-9253-4F09-978D-CF5C4AD852B7}" type="slidenum">
              <a:rPr lang="en-US"/>
              <a:pPr>
                <a:defRPr/>
              </a:pPr>
              <a:t>‹#›</a:t>
            </a:fld>
            <a:endParaRPr lang="en-US"/>
          </a:p>
        </p:txBody>
      </p:sp>
    </p:spTree>
    <p:extLst>
      <p:ext uri="{BB962C8B-B14F-4D97-AF65-F5344CB8AC3E}">
        <p14:creationId xmlns:p14="http://schemas.microsoft.com/office/powerpoint/2010/main" val="2114066344"/>
      </p:ext>
    </p:extLst>
  </p:cSld>
  <p:clrMapOvr>
    <a:masterClrMapping/>
  </p:clrMapOvr>
  <p:transition spd="med">
    <p:fade/>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744" y="0"/>
            <a:ext cx="8226056" cy="1197355"/>
          </a:xfrm>
          <a:prstGeom prst="rect">
            <a:avLst/>
          </a:prstGeom>
        </p:spPr>
        <p:txBody>
          <a:bodyPr>
            <a:noAutofit/>
          </a:bodyPr>
          <a:lstStyle>
            <a:lvl1pPr algn="l">
              <a:defRPr sz="3200" b="0"/>
            </a:lvl1pPr>
          </a:lstStyle>
          <a:p>
            <a:r>
              <a:rPr lang="en-US"/>
              <a:t>Click to edit Master title style</a:t>
            </a:r>
            <a:endParaRPr lang="en-US" dirty="0"/>
          </a:p>
        </p:txBody>
      </p:sp>
      <p:sp>
        <p:nvSpPr>
          <p:cNvPr id="3" name="Content Placeholder 2"/>
          <p:cNvSpPr>
            <a:spLocks noGrp="1"/>
          </p:cNvSpPr>
          <p:nvPr>
            <p:ph idx="1"/>
          </p:nvPr>
        </p:nvSpPr>
        <p:spPr>
          <a:xfrm>
            <a:off x="470342" y="1874520"/>
            <a:ext cx="5731983" cy="4206567"/>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3"/>
          </p:nvPr>
        </p:nvSpPr>
        <p:spPr>
          <a:xfrm>
            <a:off x="6294474" y="1874520"/>
            <a:ext cx="2402258" cy="4206568"/>
          </a:xfrm>
          <a:prstGeom prst="rect">
            <a:avLst/>
          </a:prstGeom>
        </p:spPr>
        <p:txBody>
          <a:bodyPr/>
          <a:lstStyle>
            <a:lvl1pPr>
              <a:defRPr>
                <a:solidFill>
                  <a:srgbClr val="2F5897"/>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522D6031-E16C-4EB3-A6A0-5C9AFDDDF975}" type="slidenum">
              <a:rPr lang="en-US"/>
              <a:pPr>
                <a:defRPr/>
              </a:pPr>
              <a:t>‹#›</a:t>
            </a:fld>
            <a:endParaRPr lang="en-US"/>
          </a:p>
        </p:txBody>
      </p:sp>
    </p:spTree>
    <p:extLst>
      <p:ext uri="{BB962C8B-B14F-4D97-AF65-F5344CB8AC3E}">
        <p14:creationId xmlns:p14="http://schemas.microsoft.com/office/powerpoint/2010/main" val="4215549952"/>
      </p:ext>
    </p:extLst>
  </p:cSld>
  <p:clrMapOvr>
    <a:masterClrMapping/>
  </p:clrMapOvr>
  <p:transition spd="med">
    <p:fade/>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75050" y="273050"/>
            <a:ext cx="5111750" cy="1162050"/>
          </a:xfrm>
          <a:prstGeom prst="rect">
            <a:avLst/>
          </a:prstGeom>
        </p:spPr>
        <p:txBody>
          <a:bodyPr>
            <a:noAutofit/>
          </a:bodyPr>
          <a:lstStyle>
            <a:lvl1pPr algn="l">
              <a:defRPr sz="3200" b="0"/>
            </a:lvl1pPr>
          </a:lstStyle>
          <a:p>
            <a:r>
              <a:rPr lang="en-US"/>
              <a:t>Click to edit Master title style</a:t>
            </a:r>
            <a:endParaRPr lang="en-US" dirty="0"/>
          </a:p>
        </p:txBody>
      </p:sp>
      <p:sp>
        <p:nvSpPr>
          <p:cNvPr id="3" name="Content Placeholder 2"/>
          <p:cNvSpPr>
            <a:spLocks noGrp="1"/>
          </p:cNvSpPr>
          <p:nvPr>
            <p:ph idx="1"/>
          </p:nvPr>
        </p:nvSpPr>
        <p:spPr>
          <a:xfrm>
            <a:off x="3575050" y="1874521"/>
            <a:ext cx="5111750" cy="4082674"/>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3"/>
          </p:nvPr>
        </p:nvSpPr>
        <p:spPr>
          <a:xfrm>
            <a:off x="457200" y="1874520"/>
            <a:ext cx="3008313" cy="408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0E3F3C8C-ACD3-4F8E-AD0F-6A67BF6B6101}" type="slidenum">
              <a:rPr lang="en-US"/>
              <a:pPr>
                <a:defRPr/>
              </a:pPr>
              <a:t>‹#›</a:t>
            </a:fld>
            <a:endParaRPr lang="en-US"/>
          </a:p>
        </p:txBody>
      </p:sp>
    </p:spTree>
    <p:extLst>
      <p:ext uri="{BB962C8B-B14F-4D97-AF65-F5344CB8AC3E}">
        <p14:creationId xmlns:p14="http://schemas.microsoft.com/office/powerpoint/2010/main" val="4103321345"/>
      </p:ext>
    </p:extLst>
  </p:cSld>
  <p:clrMapOvr>
    <a:masterClrMapping/>
  </p:clrMapOvr>
  <p:transition spd="med">
    <p:fade/>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2"/>
          </p:nvPr>
        </p:nvSpPr>
        <p:spPr/>
        <p:txBody>
          <a:bodyPr/>
          <a:lstStyle>
            <a:lvl1pPr eaLnBrk="1" hangingPunct="1">
              <a:defRPr sz="1600"/>
            </a:lvl1pPr>
          </a:lstStyle>
          <a:p>
            <a:pPr>
              <a:defRPr/>
            </a:pPr>
            <a:fld id="{94FB1994-DDD5-4D73-B515-2CE46FA5E922}" type="slidenum">
              <a:rPr lang="en-US"/>
              <a:pPr>
                <a:defRPr/>
              </a:pPr>
              <a:t>‹#›</a:t>
            </a:fld>
            <a:endParaRPr lang="en-US"/>
          </a:p>
        </p:txBody>
      </p:sp>
    </p:spTree>
    <p:extLst>
      <p:ext uri="{BB962C8B-B14F-4D97-AF65-F5344CB8AC3E}">
        <p14:creationId xmlns:p14="http://schemas.microsoft.com/office/powerpoint/2010/main" val="3874175048"/>
      </p:ext>
    </p:extLst>
  </p:cSld>
  <p:clrMapOvr>
    <a:masterClrMapping/>
  </p:clrMapOvr>
  <p:transition spd="med">
    <p:fade/>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2"/>
          </p:nvPr>
        </p:nvSpPr>
        <p:spPr/>
        <p:txBody>
          <a:bodyPr/>
          <a:lstStyle>
            <a:lvl1pPr eaLnBrk="1" hangingPunct="1">
              <a:defRPr sz="1600"/>
            </a:lvl1pPr>
          </a:lstStyle>
          <a:p>
            <a:pPr>
              <a:defRPr/>
            </a:pPr>
            <a:fld id="{2FC6126F-D9EA-47E4-B8C2-092878888C2A}" type="slidenum">
              <a:rPr lang="en-US"/>
              <a:pPr>
                <a:defRPr/>
              </a:pPr>
              <a:t>‹#›</a:t>
            </a:fld>
            <a:endParaRPr lang="en-US"/>
          </a:p>
        </p:txBody>
      </p:sp>
    </p:spTree>
    <p:extLst>
      <p:ext uri="{BB962C8B-B14F-4D97-AF65-F5344CB8AC3E}">
        <p14:creationId xmlns:p14="http://schemas.microsoft.com/office/powerpoint/2010/main" val="2044368418"/>
      </p:ext>
    </p:extLst>
  </p:cSld>
  <p:clrMapOvr>
    <a:masterClrMapping/>
  </p:clrMapOvr>
  <p:transition spd="med">
    <p:fade/>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914400" y="1417320"/>
            <a:ext cx="7141633" cy="489561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eaLnBrk="1" hangingPunct="1">
              <a:defRPr sz="1600"/>
            </a:lvl1pPr>
          </a:lstStyle>
          <a:p>
            <a:pPr>
              <a:defRPr/>
            </a:pPr>
            <a:fld id="{8B5497D2-D60A-4827-A8E7-D95AFD4C609D}" type="slidenum">
              <a:rPr lang="en-US"/>
              <a:pPr>
                <a:defRPr/>
              </a:pPr>
              <a:t>‹#›</a:t>
            </a:fld>
            <a:endParaRPr lang="en-US"/>
          </a:p>
        </p:txBody>
      </p:sp>
    </p:spTree>
    <p:extLst>
      <p:ext uri="{BB962C8B-B14F-4D97-AF65-F5344CB8AC3E}">
        <p14:creationId xmlns:p14="http://schemas.microsoft.com/office/powerpoint/2010/main" val="2060850591"/>
      </p:ext>
    </p:extLst>
  </p:cSld>
  <p:clrMapOvr>
    <a:masterClrMapping/>
  </p:clrMapOvr>
  <p:transition spd="med">
    <p:fade/>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eaLnBrk="1" hangingPunct="1">
              <a:defRPr sz="1600"/>
            </a:lvl1pPr>
          </a:lstStyle>
          <a:p>
            <a:pPr>
              <a:defRPr/>
            </a:pPr>
            <a:fld id="{DFD79EFF-5243-43B1-830F-8AF1EEFFA2F5}" type="slidenum">
              <a:rPr lang="en-US"/>
              <a:pPr>
                <a:defRPr/>
              </a:pPr>
              <a:t>‹#›</a:t>
            </a:fld>
            <a:endParaRPr lang="en-US"/>
          </a:p>
        </p:txBody>
      </p:sp>
    </p:spTree>
    <p:extLst>
      <p:ext uri="{BB962C8B-B14F-4D97-AF65-F5344CB8AC3E}">
        <p14:creationId xmlns:p14="http://schemas.microsoft.com/office/powerpoint/2010/main" val="903612039"/>
      </p:ext>
    </p:extLst>
  </p:cSld>
  <p:clrMapOvr>
    <a:masterClrMapping/>
  </p:clrMapOvr>
  <p:transition spd="med">
    <p:fade/>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3" name="Rectangle 5"/>
          <p:cNvSpPr>
            <a:spLocks noGrp="1" noChangeArrowheads="1"/>
          </p:cNvSpPr>
          <p:nvPr>
            <p:ph type="ftr" sz="quarter" idx="11"/>
          </p:nvPr>
        </p:nvSpPr>
        <p:spPr/>
        <p:txBody>
          <a:bodyPr/>
          <a:lstStyle>
            <a:lvl1pPr algn="l" eaLnBrk="1" hangingPunct="1">
              <a:defRPr/>
            </a:lvl1pPr>
          </a:lstStyle>
          <a:p>
            <a:pPr>
              <a:defRPr/>
            </a:pPr>
            <a:r>
              <a:rPr lang="en-US"/>
              <a:t>SECTION OR PRESENTATION TITLE</a:t>
            </a:r>
          </a:p>
        </p:txBody>
      </p:sp>
      <p:sp>
        <p:nvSpPr>
          <p:cNvPr id="4" name="Rectangle 6"/>
          <p:cNvSpPr>
            <a:spLocks noGrp="1" noChangeArrowheads="1"/>
          </p:cNvSpPr>
          <p:nvPr>
            <p:ph type="sldNum" sz="quarter" idx="12"/>
          </p:nvPr>
        </p:nvSpPr>
        <p:spPr/>
        <p:txBody>
          <a:bodyPr/>
          <a:lstStyle>
            <a:lvl1pPr eaLnBrk="1" hangingPunct="1">
              <a:defRPr sz="1600"/>
            </a:lvl1pPr>
          </a:lstStyle>
          <a:p>
            <a:pPr>
              <a:defRPr/>
            </a:pPr>
            <a:fld id="{8A58A4D2-752C-417E-892D-88747C62A8E7}" type="slidenum">
              <a:rPr lang="en-US"/>
              <a:pPr>
                <a:defRPr/>
              </a:pPr>
              <a:t>‹#›</a:t>
            </a:fld>
            <a:endParaRPr lang="en-US"/>
          </a:p>
        </p:txBody>
      </p:sp>
    </p:spTree>
    <p:extLst>
      <p:ext uri="{BB962C8B-B14F-4D97-AF65-F5344CB8AC3E}">
        <p14:creationId xmlns:p14="http://schemas.microsoft.com/office/powerpoint/2010/main" val="523433091"/>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a:defRPr/>
            </a:pPr>
            <a:endParaRPr lang="en-CA" sz="1800">
              <a:solidFill>
                <a:prstClr val="white"/>
              </a:solidFill>
              <a:latin typeface="Calibri" charset="0"/>
              <a:ea typeface="ＭＳ Ｐゴシック" charset="0"/>
              <a:cs typeface="Arial"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2" name="Title 1"/>
          <p:cNvSpPr>
            <a:spLocks noGrp="1"/>
          </p:cNvSpPr>
          <p:nvPr>
            <p:ph type="ctrTitle"/>
          </p:nvPr>
        </p:nvSpPr>
        <p:spPr>
          <a:xfrm>
            <a:off x="685800" y="2645011"/>
            <a:ext cx="7772400" cy="1350585"/>
          </a:xfrm>
          <a:prstGeom prst="rect">
            <a:avLst/>
          </a:prstGeom>
        </p:spPr>
        <p:txBody>
          <a:bodyPr anchor="ctr"/>
          <a:lstStyle>
            <a:lvl1pPr algn="ctr">
              <a:defRPr spc="50">
                <a:solidFill>
                  <a:srgbClr val="FAE6D3"/>
                </a:solidFill>
              </a:defRPr>
            </a:lvl1pPr>
          </a:lstStyle>
          <a:p>
            <a:r>
              <a:rPr lang="en-CA" dirty="0"/>
              <a:t>Click to edit Master title style</a:t>
            </a:r>
            <a:endParaRPr lang="en-US" dirty="0"/>
          </a:p>
        </p:txBody>
      </p:sp>
      <p:sp>
        <p:nvSpPr>
          <p:cNvPr id="7" name="Slide Number Placeholder 12"/>
          <p:cNvSpPr>
            <a:spLocks noGrp="1"/>
          </p:cNvSpPr>
          <p:nvPr>
            <p:ph type="sldNum" sz="quarter" idx="10"/>
          </p:nvPr>
        </p:nvSpPr>
        <p:spPr/>
        <p:txBody>
          <a:bodyPr/>
          <a:lstStyle>
            <a:lvl1pPr>
              <a:defRPr>
                <a:solidFill>
                  <a:srgbClr val="BFBFBF"/>
                </a:solidFill>
              </a:defRPr>
            </a:lvl1pPr>
          </a:lstStyle>
          <a:p>
            <a:pPr>
              <a:defRPr/>
            </a:pPr>
            <a:fld id="{712B9453-0BB6-45FD-9BD4-991E6AE4C03D}" type="slidenum">
              <a:rPr lang="en-US"/>
              <a:pPr>
                <a:defRPr/>
              </a:pPr>
              <a:t>‹#›</a:t>
            </a:fld>
            <a:endParaRPr lang="en-US"/>
          </a:p>
        </p:txBody>
      </p:sp>
    </p:spTree>
    <p:extLst>
      <p:ext uri="{BB962C8B-B14F-4D97-AF65-F5344CB8AC3E}">
        <p14:creationId xmlns:p14="http://schemas.microsoft.com/office/powerpoint/2010/main" val="298082226"/>
      </p:ext>
    </p:extLst>
  </p:cSld>
  <p:clrMapOvr>
    <a:masterClrMapping/>
  </p:clrMapOvr>
  <p:transition spd="med">
    <p:fade/>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7" name="Rectangle 17"/>
          <p:cNvSpPr>
            <a:spLocks noChangeArrowheads="1"/>
          </p:cNvSpPr>
          <p:nvPr userDrawn="1"/>
        </p:nvSpPr>
        <p:spPr bwMode="auto">
          <a:xfrm>
            <a:off x="26988" y="9525"/>
            <a:ext cx="9053512" cy="5554663"/>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a:defRPr/>
            </a:pPr>
            <a:endParaRPr lang="en-CA" sz="1800">
              <a:solidFill>
                <a:prstClr val="white"/>
              </a:solidFill>
              <a:latin typeface="Calibri" charset="0"/>
              <a:ea typeface="ＭＳ Ｐゴシック" charset="0"/>
              <a:cs typeface="Arial" charset="0"/>
            </a:endParaRPr>
          </a:p>
        </p:txBody>
      </p:sp>
      <p:pic>
        <p:nvPicPr>
          <p:cNvPr id="8" name="Picture 17" descr="Basadur_PPT_swoosh_red-01.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050" y="5273675"/>
            <a:ext cx="9061450" cy="906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4"/>
          <p:cNvSpPr txBox="1">
            <a:spLocks noChangeArrowheads="1"/>
          </p:cNvSpPr>
          <p:nvPr userDrawn="1"/>
        </p:nvSpPr>
        <p:spPr bwMode="auto">
          <a:xfrm>
            <a:off x="5691188" y="6248400"/>
            <a:ext cx="1522412"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0"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066843"/>
            <a:ext cx="7772400" cy="1350585"/>
          </a:xfrm>
          <a:prstGeom prst="rect">
            <a:avLst/>
          </a:prstGeom>
        </p:spPr>
        <p:txBody>
          <a:bodyPr anchor="ctr"/>
          <a:lstStyle>
            <a:lvl1pPr algn="ctr">
              <a:defRPr spc="50">
                <a:solidFill>
                  <a:srgbClr val="FAE6D3"/>
                </a:solidFill>
              </a:defRPr>
            </a:lvl1pPr>
          </a:lstStyle>
          <a:p>
            <a:r>
              <a:rPr lang="en-CA" dirty="0"/>
              <a:t>Click to edit Master title style</a:t>
            </a:r>
            <a:endParaRPr lang="en-US" dirty="0"/>
          </a:p>
        </p:txBody>
      </p:sp>
      <p:sp>
        <p:nvSpPr>
          <p:cNvPr id="11" name="Slide Number Placeholder 12"/>
          <p:cNvSpPr>
            <a:spLocks noGrp="1"/>
          </p:cNvSpPr>
          <p:nvPr>
            <p:ph type="sldNum" sz="quarter" idx="10"/>
          </p:nvPr>
        </p:nvSpPr>
        <p:spPr/>
        <p:txBody>
          <a:bodyPr/>
          <a:lstStyle>
            <a:lvl1pPr>
              <a:defRPr>
                <a:solidFill>
                  <a:srgbClr val="BFBFBF"/>
                </a:solidFill>
              </a:defRPr>
            </a:lvl1pPr>
          </a:lstStyle>
          <a:p>
            <a:pPr>
              <a:defRPr/>
            </a:pPr>
            <a:fld id="{549368E9-F581-42C9-A586-D4C068A388F0}" type="slidenum">
              <a:rPr lang="en-US"/>
              <a:pPr>
                <a:defRPr/>
              </a:pPr>
              <a:t>‹#›</a:t>
            </a:fld>
            <a:endParaRPr lang="en-US"/>
          </a:p>
        </p:txBody>
      </p:sp>
      <p:sp>
        <p:nvSpPr>
          <p:cNvPr id="12" name="Footer Placeholder 4"/>
          <p:cNvSpPr>
            <a:spLocks noGrp="1"/>
          </p:cNvSpPr>
          <p:nvPr>
            <p:ph type="ftr" sz="quarter" idx="11"/>
          </p:nvPr>
        </p:nvSpPr>
        <p:spPr/>
        <p:txBody>
          <a:bodyPr/>
          <a:lstStyle>
            <a:lvl1pPr>
              <a:defRPr/>
            </a:lvl1pPr>
          </a:lstStyle>
          <a:p>
            <a:pPr>
              <a:defRPr/>
            </a:pPr>
            <a:r>
              <a:rPr lang="en-US"/>
              <a:t>SECTION OR PRESENTATION TITLE</a:t>
            </a:r>
          </a:p>
        </p:txBody>
      </p:sp>
    </p:spTree>
    <p:extLst>
      <p:ext uri="{BB962C8B-B14F-4D97-AF65-F5344CB8AC3E}">
        <p14:creationId xmlns:p14="http://schemas.microsoft.com/office/powerpoint/2010/main" val="75132289"/>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5" name="Rectangle 4"/>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pic>
        <p:nvPicPr>
          <p:cNvPr id="6"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6863"/>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pic>
        <p:nvPicPr>
          <p:cNvPr id="8"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17"/>
          <p:cNvSpPr txBox="1">
            <a:spLocks noChangeArrowheads="1"/>
          </p:cNvSpPr>
          <p:nvPr userDrawn="1"/>
        </p:nvSpPr>
        <p:spPr bwMode="auto">
          <a:xfrm>
            <a:off x="6629400" y="6629400"/>
            <a:ext cx="172561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10" name="TextBox 4"/>
          <p:cNvSpPr txBox="1">
            <a:spLocks noChangeArrowheads="1"/>
          </p:cNvSpPr>
          <p:nvPr userDrawn="1"/>
        </p:nvSpPr>
        <p:spPr bwMode="auto">
          <a:xfrm>
            <a:off x="5691188" y="6248400"/>
            <a:ext cx="1522412"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1"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Content Placeholder 17"/>
          <p:cNvSpPr>
            <a:spLocks noGrp="1"/>
          </p:cNvSpPr>
          <p:nvPr>
            <p:ph sz="quarter" idx="12"/>
          </p:nvPr>
        </p:nvSpPr>
        <p:spPr>
          <a:xfrm>
            <a:off x="923925" y="1063417"/>
            <a:ext cx="3648075" cy="4234072"/>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a:xfrm>
            <a:off x="457200" y="320057"/>
            <a:ext cx="8205401" cy="1238931"/>
          </a:xfrm>
        </p:spPr>
        <p:txBody>
          <a:bodyPr anchor="t"/>
          <a:lstStyle/>
          <a:p>
            <a:r>
              <a:rPr lang="en-US"/>
              <a:t>Click to edit Master title style</a:t>
            </a:r>
          </a:p>
        </p:txBody>
      </p:sp>
      <p:sp>
        <p:nvSpPr>
          <p:cNvPr id="15" name="Content Placeholder 14"/>
          <p:cNvSpPr>
            <a:spLocks noGrp="1"/>
          </p:cNvSpPr>
          <p:nvPr>
            <p:ph sz="quarter" idx="15"/>
          </p:nvPr>
        </p:nvSpPr>
        <p:spPr>
          <a:xfrm>
            <a:off x="4572001" y="1063417"/>
            <a:ext cx="3657600" cy="4176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16"/>
          </p:nvPr>
        </p:nvSpPr>
        <p:spPr/>
        <p:txBody>
          <a:bodyPr/>
          <a:lstStyle>
            <a:lvl1pPr>
              <a:defRPr>
                <a:solidFill>
                  <a:srgbClr val="A6A6A6"/>
                </a:solidFill>
              </a:defRPr>
            </a:lvl1pPr>
          </a:lstStyle>
          <a:p>
            <a:pPr>
              <a:defRPr/>
            </a:pPr>
            <a:fld id="{4F9FB73C-A3DB-4382-9300-9BD67694A68E}" type="slidenum">
              <a:rPr lang="en-US"/>
              <a:pPr>
                <a:defRPr/>
              </a:pPr>
              <a:t>‹#›</a:t>
            </a:fld>
            <a:endParaRPr lang="en-US"/>
          </a:p>
        </p:txBody>
      </p:sp>
      <p:sp>
        <p:nvSpPr>
          <p:cNvPr id="14" name="Footer Placeholder 4"/>
          <p:cNvSpPr>
            <a:spLocks noGrp="1"/>
          </p:cNvSpPr>
          <p:nvPr>
            <p:ph type="ftr" sz="quarter" idx="17"/>
          </p:nvPr>
        </p:nvSpPr>
        <p:spPr/>
        <p:txBody>
          <a:bodyPr/>
          <a:lstStyle>
            <a:lvl1pPr>
              <a:defRPr/>
            </a:lvl1pPr>
          </a:lstStyle>
          <a:p>
            <a:pPr>
              <a:defRPr/>
            </a:pPr>
            <a:r>
              <a:rPr lang="en-US"/>
              <a:t>SECTION OR PRESENTATION TITLE</a:t>
            </a:r>
          </a:p>
        </p:txBody>
      </p:sp>
    </p:spTree>
    <p:extLst>
      <p:ext uri="{BB962C8B-B14F-4D97-AF65-F5344CB8AC3E}">
        <p14:creationId xmlns:p14="http://schemas.microsoft.com/office/powerpoint/2010/main" val="1096822875"/>
      </p:ext>
    </p:extLst>
  </p:cSld>
  <p:clrMapOvr>
    <a:masterClrMapping/>
  </p:clrMapOvr>
  <p:transition spd="med">
    <p:fade/>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txBody>
          <a:bodyPr anchor="ctr"/>
          <a:lstStyle/>
          <a:p>
            <a:pPr algn="ctr">
              <a:defRPr/>
            </a:pPr>
            <a:endParaRPr lang="en-CA" sz="1800">
              <a:solidFill>
                <a:prstClr val="white"/>
              </a:solidFill>
              <a:ea typeface="ＭＳ Ｐゴシック" pitchFamily="34" charset="-128"/>
              <a:cs typeface="Arial" pitchFamily="34"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pic>
        <p:nvPicPr>
          <p:cNvPr id="7" name="Picture 6" descr="Basadur_PPT_swoosh&amp;grayBkgd-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0"/>
            <a:ext cx="9143997" cy="1932431"/>
          </a:xfrm>
          <a:prstGeom prst="rect">
            <a:avLst/>
          </a:prstGeom>
          <a:no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pic>
      <p:sp>
        <p:nvSpPr>
          <p:cNvPr id="2" name="Title 1"/>
          <p:cNvSpPr>
            <a:spLocks noGrp="1"/>
          </p:cNvSpPr>
          <p:nvPr>
            <p:ph type="ctrTitle"/>
          </p:nvPr>
        </p:nvSpPr>
        <p:spPr>
          <a:xfrm>
            <a:off x="685800" y="3047668"/>
            <a:ext cx="7772400" cy="1350585"/>
          </a:xfrm>
          <a:prstGeom prst="rect">
            <a:avLst/>
          </a:prstGeom>
        </p:spPr>
        <p:txBody>
          <a:bodyPr anchor="ctr"/>
          <a:lstStyle>
            <a:lvl1pPr algn="ctr">
              <a:defRPr spc="50">
                <a:solidFill>
                  <a:schemeClr val="accent3">
                    <a:lumMod val="20000"/>
                    <a:lumOff val="80000"/>
                  </a:schemeClr>
                </a:solidFill>
              </a:defRPr>
            </a:lvl1pPr>
          </a:lstStyle>
          <a:p>
            <a:r>
              <a:rPr lang="en-CA" dirty="0"/>
              <a:t>Click to edit Master title style</a:t>
            </a:r>
            <a:endParaRPr lang="en-US" dirty="0"/>
          </a:p>
        </p:txBody>
      </p:sp>
      <p:sp>
        <p:nvSpPr>
          <p:cNvPr id="8" name="Slide Number Placeholder 12"/>
          <p:cNvSpPr>
            <a:spLocks noGrp="1"/>
          </p:cNvSpPr>
          <p:nvPr>
            <p:ph type="sldNum" sz="quarter" idx="10"/>
          </p:nvPr>
        </p:nvSpPr>
        <p:spPr/>
        <p:txBody>
          <a:bodyPr/>
          <a:lstStyle>
            <a:lvl1pPr>
              <a:defRPr>
                <a:solidFill>
                  <a:srgbClr val="BFBFBF"/>
                </a:solidFill>
              </a:defRPr>
            </a:lvl1pPr>
          </a:lstStyle>
          <a:p>
            <a:pPr>
              <a:defRPr/>
            </a:pPr>
            <a:fld id="{FDA84F07-44B9-4BA5-A764-F40CF00284B5}" type="slidenum">
              <a:rPr lang="en-US"/>
              <a:pPr>
                <a:defRPr/>
              </a:pPr>
              <a:t>‹#›</a:t>
            </a:fld>
            <a:endParaRPr lang="en-US"/>
          </a:p>
        </p:txBody>
      </p:sp>
    </p:spTree>
    <p:extLst>
      <p:ext uri="{BB962C8B-B14F-4D97-AF65-F5344CB8AC3E}">
        <p14:creationId xmlns:p14="http://schemas.microsoft.com/office/powerpoint/2010/main" val="1522835337"/>
      </p:ext>
    </p:extLst>
  </p:cSld>
  <p:clrMapOvr>
    <a:masterClrMapping/>
  </p:clrMapOvr>
  <p:transition spd="med">
    <p:fade/>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a:defRPr/>
            </a:pPr>
            <a:endParaRPr lang="en-CA" sz="1800">
              <a:solidFill>
                <a:prstClr val="white"/>
              </a:solidFill>
              <a:latin typeface="Calibri" charset="0"/>
              <a:ea typeface="ＭＳ Ｐゴシック" charset="0"/>
              <a:cs typeface="Arial" charset="0"/>
            </a:endParaRPr>
          </a:p>
        </p:txBody>
      </p:sp>
      <p:sp>
        <p:nvSpPr>
          <p:cNvPr id="5" name="Rectangle 4"/>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6"/>
          <p:cNvSpPr txBox="1">
            <a:spLocks noChangeArrowheads="1"/>
          </p:cNvSpPr>
          <p:nvPr userDrawn="1"/>
        </p:nvSpPr>
        <p:spPr bwMode="auto">
          <a:xfrm>
            <a:off x="6629400" y="6629400"/>
            <a:ext cx="172561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FAE6D3"/>
                </a:solidFill>
              </a:defRPr>
            </a:lvl1pPr>
          </a:lstStyle>
          <a:p>
            <a:r>
              <a:rPr lang="en-CA" dirty="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FAE6D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
        <p:nvSpPr>
          <p:cNvPr id="8" name="Slide Number Placeholder 15"/>
          <p:cNvSpPr>
            <a:spLocks noGrp="1"/>
          </p:cNvSpPr>
          <p:nvPr>
            <p:ph type="sldNum" sz="quarter" idx="10"/>
          </p:nvPr>
        </p:nvSpPr>
        <p:spPr/>
        <p:txBody>
          <a:bodyPr/>
          <a:lstStyle>
            <a:lvl1pPr>
              <a:defRPr/>
            </a:lvl1pPr>
          </a:lstStyle>
          <a:p>
            <a:pPr>
              <a:defRPr/>
            </a:pPr>
            <a:fld id="{4224CF71-C59C-404A-8194-DE8B3B0A8F8B}" type="slidenum">
              <a:rPr lang="en-US"/>
              <a:pPr>
                <a:defRPr/>
              </a:pPr>
              <a:t>‹#›</a:t>
            </a:fld>
            <a:endParaRPr lang="en-US"/>
          </a:p>
        </p:txBody>
      </p:sp>
      <p:sp>
        <p:nvSpPr>
          <p:cNvPr id="9" name="Footer Placeholder 16"/>
          <p:cNvSpPr>
            <a:spLocks noGrp="1"/>
          </p:cNvSpPr>
          <p:nvPr>
            <p:ph type="ftr" sz="quarter" idx="11"/>
          </p:nvPr>
        </p:nvSpPr>
        <p:spPr/>
        <p:txBody>
          <a:bodyPr/>
          <a:lstStyle>
            <a:lvl1pPr>
              <a:defRPr/>
            </a:lvl1pPr>
          </a:lstStyle>
          <a:p>
            <a:pPr>
              <a:defRPr/>
            </a:pPr>
            <a:r>
              <a:rPr lang="en-US"/>
              <a:t>SECTION OR PRESENTATION TITLE</a:t>
            </a:r>
          </a:p>
        </p:txBody>
      </p:sp>
    </p:spTree>
    <p:extLst>
      <p:ext uri="{BB962C8B-B14F-4D97-AF65-F5344CB8AC3E}">
        <p14:creationId xmlns:p14="http://schemas.microsoft.com/office/powerpoint/2010/main" val="1861190301"/>
      </p:ext>
    </p:extLst>
  </p:cSld>
  <p:clrMapOvr>
    <a:masterClrMapping/>
  </p:clrMapOvr>
  <p:transition spd="med">
    <p:fade/>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2240280"/>
            <a:ext cx="7772400" cy="3441114"/>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0" name="Title 9"/>
          <p:cNvSpPr>
            <a:spLocks noGrp="1"/>
          </p:cNvSpPr>
          <p:nvPr>
            <p:ph type="title"/>
          </p:nvPr>
        </p:nvSpPr>
        <p:spPr>
          <a:xfrm>
            <a:off x="457200" y="320040"/>
            <a:ext cx="8229600" cy="1362682"/>
          </a:xfrm>
          <a:prstGeom prst="rect">
            <a:avLst/>
          </a:prstGeom>
        </p:spPr>
        <p:txBody>
          <a:bodyPr/>
          <a:lstStyle/>
          <a:p>
            <a:r>
              <a:rPr lang="en-US"/>
              <a:t>Click to edit Master title style</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a:defRPr/>
            </a:lvl1pPr>
          </a:lstStyle>
          <a:p>
            <a:pPr>
              <a:defRPr/>
            </a:pPr>
            <a:fld id="{FBD1CAB6-14FC-4F42-88F4-833818CB8B74}" type="slidenum">
              <a:rPr lang="en-US"/>
              <a:pPr>
                <a:defRPr/>
              </a:pPr>
              <a:t>‹#›</a:t>
            </a:fld>
            <a:endParaRPr lang="en-US"/>
          </a:p>
        </p:txBody>
      </p:sp>
    </p:spTree>
    <p:extLst>
      <p:ext uri="{BB962C8B-B14F-4D97-AF65-F5344CB8AC3E}">
        <p14:creationId xmlns:p14="http://schemas.microsoft.com/office/powerpoint/2010/main" val="2290316756"/>
      </p:ext>
    </p:extLst>
  </p:cSld>
  <p:clrMapOvr>
    <a:masterClrMapping/>
  </p:clrMapOvr>
  <p:transition spd="med">
    <p:fade/>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0" name="Title 9"/>
          <p:cNvSpPr>
            <a:spLocks noGrp="1"/>
          </p:cNvSpPr>
          <p:nvPr>
            <p:ph type="title"/>
          </p:nvPr>
        </p:nvSpPr>
        <p:spPr>
          <a:xfrm>
            <a:off x="457200" y="320040"/>
            <a:ext cx="8229600" cy="1393655"/>
          </a:xfrm>
          <a:prstGeom prst="rect">
            <a:avLst/>
          </a:prstGeom>
        </p:spPr>
        <p:txBody>
          <a:bodyPr/>
          <a:lstStyle/>
          <a:p>
            <a:r>
              <a:rPr lang="en-US"/>
              <a:t>Click to edit Master title style</a:t>
            </a:r>
          </a:p>
        </p:txBody>
      </p:sp>
      <p:sp>
        <p:nvSpPr>
          <p:cNvPr id="8" name="Content Placeholder 7"/>
          <p:cNvSpPr>
            <a:spLocks noGrp="1"/>
          </p:cNvSpPr>
          <p:nvPr>
            <p:ph sz="quarter" idx="13"/>
          </p:nvPr>
        </p:nvSpPr>
        <p:spPr>
          <a:xfrm>
            <a:off x="914401" y="2240280"/>
            <a:ext cx="7782076" cy="338949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5"/>
          </p:nvPr>
        </p:nvSpPr>
        <p:spPr/>
        <p:txBody>
          <a:bodyPr/>
          <a:lstStyle>
            <a:lvl1pPr>
              <a:defRPr/>
            </a:lvl1pPr>
          </a:lstStyle>
          <a:p>
            <a:pPr>
              <a:defRPr/>
            </a:pPr>
            <a:r>
              <a:rPr lang="en-US"/>
              <a:t>SECTION OR PRESENTATION TITLE</a:t>
            </a:r>
          </a:p>
        </p:txBody>
      </p:sp>
      <p:sp>
        <p:nvSpPr>
          <p:cNvPr id="6" name="Slide Number Placeholder 5"/>
          <p:cNvSpPr>
            <a:spLocks noGrp="1"/>
          </p:cNvSpPr>
          <p:nvPr>
            <p:ph type="sldNum" sz="quarter" idx="16"/>
          </p:nvPr>
        </p:nvSpPr>
        <p:spPr/>
        <p:txBody>
          <a:bodyPr/>
          <a:lstStyle>
            <a:lvl1pPr>
              <a:defRPr/>
            </a:lvl1pPr>
          </a:lstStyle>
          <a:p>
            <a:pPr>
              <a:defRPr/>
            </a:pPr>
            <a:fld id="{36327CFB-9D2A-462E-82DA-4721DB41BF8C}" type="slidenum">
              <a:rPr lang="en-US"/>
              <a:pPr>
                <a:defRPr/>
              </a:pPr>
              <a:t>‹#›</a:t>
            </a:fld>
            <a:endParaRPr lang="en-US"/>
          </a:p>
        </p:txBody>
      </p:sp>
    </p:spTree>
    <p:extLst>
      <p:ext uri="{BB962C8B-B14F-4D97-AF65-F5344CB8AC3E}">
        <p14:creationId xmlns:p14="http://schemas.microsoft.com/office/powerpoint/2010/main" val="2120120839"/>
      </p:ext>
    </p:extLst>
  </p:cSld>
  <p:clrMapOvr>
    <a:masterClrMapping/>
  </p:clrMapOvr>
  <p:transition spd="med">
    <p:fade/>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4" name="Picture 12"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t="6952"/>
          <a:stretch>
            <a:fillRect/>
          </a:stretch>
        </p:blipFill>
        <p:spPr bwMode="auto">
          <a:xfrm>
            <a:off x="0" y="6350"/>
            <a:ext cx="9097963" cy="2435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ontent Placeholder 7"/>
          <p:cNvSpPr>
            <a:spLocks noGrp="1"/>
          </p:cNvSpPr>
          <p:nvPr>
            <p:ph sz="quarter" idx="13"/>
          </p:nvPr>
        </p:nvSpPr>
        <p:spPr>
          <a:xfrm>
            <a:off x="914401" y="2240280"/>
            <a:ext cx="7782076" cy="403105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7" name="Title 6"/>
          <p:cNvSpPr>
            <a:spLocks noGrp="1"/>
          </p:cNvSpPr>
          <p:nvPr>
            <p:ph type="title"/>
          </p:nvPr>
        </p:nvSpPr>
        <p:spPr/>
        <p:txBody>
          <a:bodyPr/>
          <a:lstStyle>
            <a:lvl1pPr>
              <a:defRPr>
                <a:solidFill>
                  <a:schemeClr val="bg1">
                    <a:lumMod val="95000"/>
                  </a:schemeClr>
                </a:solidFill>
              </a:defRPr>
            </a:lvl1pPr>
          </a:lstStyle>
          <a:p>
            <a:r>
              <a:rPr lang="en-US"/>
              <a:t>Click to edit Master title style</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defRPr/>
            </a:lvl1pPr>
          </a:lstStyle>
          <a:p>
            <a:pPr>
              <a:defRPr/>
            </a:pPr>
            <a:r>
              <a:rPr lang="en-US"/>
              <a:t>SECTION OR PRESENTATION TITLE</a:t>
            </a:r>
          </a:p>
        </p:txBody>
      </p:sp>
      <p:sp>
        <p:nvSpPr>
          <p:cNvPr id="9" name="Slide Number Placeholder 5"/>
          <p:cNvSpPr>
            <a:spLocks noGrp="1"/>
          </p:cNvSpPr>
          <p:nvPr>
            <p:ph type="sldNum" sz="quarter" idx="16"/>
          </p:nvPr>
        </p:nvSpPr>
        <p:spPr/>
        <p:txBody>
          <a:bodyPr/>
          <a:lstStyle>
            <a:lvl1pPr>
              <a:defRPr/>
            </a:lvl1pPr>
          </a:lstStyle>
          <a:p>
            <a:pPr>
              <a:defRPr/>
            </a:pPr>
            <a:fld id="{CBB53188-3430-4577-9C6F-8368CD614107}" type="slidenum">
              <a:rPr lang="en-US"/>
              <a:pPr>
                <a:defRPr/>
              </a:pPr>
              <a:t>‹#›</a:t>
            </a:fld>
            <a:endParaRPr lang="en-US"/>
          </a:p>
        </p:txBody>
      </p:sp>
    </p:spTree>
    <p:extLst>
      <p:ext uri="{BB962C8B-B14F-4D97-AF65-F5344CB8AC3E}">
        <p14:creationId xmlns:p14="http://schemas.microsoft.com/office/powerpoint/2010/main" val="3675975466"/>
      </p:ext>
    </p:extLst>
  </p:cSld>
  <p:clrMapOvr>
    <a:masterClrMapping/>
  </p:clrMapOvr>
  <p:transition spd="med">
    <p:fade/>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40280"/>
            <a:ext cx="7287683" cy="2392680"/>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0" name="Title 9"/>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9" name="Content Placeholder 2"/>
          <p:cNvSpPr>
            <a:spLocks noGrp="1"/>
          </p:cNvSpPr>
          <p:nvPr>
            <p:ph idx="13"/>
          </p:nvPr>
        </p:nvSpPr>
        <p:spPr>
          <a:xfrm>
            <a:off x="914400" y="4470476"/>
            <a:ext cx="7287683" cy="1746475"/>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a:defRPr/>
            </a:lvl1pPr>
          </a:lstStyle>
          <a:p>
            <a:pPr>
              <a:defRPr/>
            </a:pPr>
            <a:fld id="{CCEC1806-453A-4D6F-AD0D-EBA1536072D8}" type="slidenum">
              <a:rPr lang="en-US"/>
              <a:pPr>
                <a:defRPr/>
              </a:pPr>
              <a:t>‹#›</a:t>
            </a:fld>
            <a:endParaRPr lang="en-US"/>
          </a:p>
        </p:txBody>
      </p:sp>
    </p:spTree>
    <p:extLst>
      <p:ext uri="{BB962C8B-B14F-4D97-AF65-F5344CB8AC3E}">
        <p14:creationId xmlns:p14="http://schemas.microsoft.com/office/powerpoint/2010/main" val="3572498424"/>
      </p:ext>
    </p:extLst>
  </p:cSld>
  <p:clrMapOvr>
    <a:masterClrMapping/>
  </p:clrMapOvr>
  <p:transition spd="med">
    <p:fade/>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2240280"/>
            <a:ext cx="4038600" cy="3551602"/>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4" name="Title 13"/>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8" name="Content Placeholder 3"/>
          <p:cNvSpPr>
            <a:spLocks noGrp="1"/>
          </p:cNvSpPr>
          <p:nvPr>
            <p:ph sz="half" idx="13"/>
          </p:nvPr>
        </p:nvSpPr>
        <p:spPr>
          <a:xfrm>
            <a:off x="457200" y="2240280"/>
            <a:ext cx="4038600" cy="3551602"/>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a:defRPr/>
            </a:lvl1pPr>
          </a:lstStyle>
          <a:p>
            <a:pPr>
              <a:defRPr/>
            </a:pPr>
            <a:fld id="{CEB30A2C-06A0-4947-859E-4A5BA2AAE5B3}" type="slidenum">
              <a:rPr lang="en-US"/>
              <a:pPr>
                <a:defRPr/>
              </a:pPr>
              <a:t>‹#›</a:t>
            </a:fld>
            <a:endParaRPr lang="en-US"/>
          </a:p>
        </p:txBody>
      </p:sp>
    </p:spTree>
    <p:extLst>
      <p:ext uri="{BB962C8B-B14F-4D97-AF65-F5344CB8AC3E}">
        <p14:creationId xmlns:p14="http://schemas.microsoft.com/office/powerpoint/2010/main" val="4231916231"/>
      </p:ext>
    </p:extLst>
  </p:cSld>
  <p:clrMapOvr>
    <a:masterClrMapping/>
  </p:clrMapOvr>
  <p:transition spd="med">
    <p:fade/>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098696"/>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5" name="Text Placeholder 4"/>
          <p:cNvSpPr>
            <a:spLocks noGrp="1"/>
          </p:cNvSpPr>
          <p:nvPr>
            <p:ph type="body" sz="quarter" idx="3"/>
          </p:nvPr>
        </p:nvSpPr>
        <p:spPr>
          <a:xfrm>
            <a:off x="4645025" y="2098696"/>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643055"/>
            <a:ext cx="4041775" cy="321467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3" name="Title 12"/>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11" name="Content Placeholder 5"/>
          <p:cNvSpPr>
            <a:spLocks noGrp="1"/>
          </p:cNvSpPr>
          <p:nvPr>
            <p:ph sz="quarter" idx="17"/>
          </p:nvPr>
        </p:nvSpPr>
        <p:spPr>
          <a:xfrm>
            <a:off x="444954" y="2643055"/>
            <a:ext cx="4041775" cy="321467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3"/>
          <p:cNvSpPr>
            <a:spLocks noGrp="1"/>
          </p:cNvSpPr>
          <p:nvPr>
            <p:ph type="dt" sz="half" idx="18"/>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mn-ea"/>
                <a:cs typeface="Arial" pitchFamily="34" charset="0"/>
              </a:defRPr>
            </a:lvl1pPr>
          </a:lstStyle>
          <a:p>
            <a:pPr>
              <a:defRPr/>
            </a:pPr>
            <a:r>
              <a:rPr lang="en-US"/>
              <a:t>9/24/12</a:t>
            </a:r>
          </a:p>
        </p:txBody>
      </p:sp>
      <p:sp>
        <p:nvSpPr>
          <p:cNvPr id="8" name="Footer Placeholder 4"/>
          <p:cNvSpPr>
            <a:spLocks noGrp="1"/>
          </p:cNvSpPr>
          <p:nvPr>
            <p:ph type="ftr" sz="quarter" idx="19"/>
          </p:nvPr>
        </p:nvSpPr>
        <p:spPr/>
        <p:txBody>
          <a:bodyPr/>
          <a:lstStyle>
            <a:lvl1pPr>
              <a:defRPr/>
            </a:lvl1pPr>
          </a:lstStyle>
          <a:p>
            <a:pPr>
              <a:defRPr/>
            </a:pPr>
            <a:r>
              <a:rPr lang="en-US"/>
              <a:t>SECTION OR PRESENTATION TITLE</a:t>
            </a:r>
          </a:p>
        </p:txBody>
      </p:sp>
      <p:sp>
        <p:nvSpPr>
          <p:cNvPr id="9" name="Slide Number Placeholder 5"/>
          <p:cNvSpPr>
            <a:spLocks noGrp="1"/>
          </p:cNvSpPr>
          <p:nvPr>
            <p:ph type="sldNum" sz="quarter" idx="20"/>
          </p:nvPr>
        </p:nvSpPr>
        <p:spPr/>
        <p:txBody>
          <a:bodyPr/>
          <a:lstStyle>
            <a:lvl1pPr>
              <a:defRPr/>
            </a:lvl1pPr>
          </a:lstStyle>
          <a:p>
            <a:pPr>
              <a:defRPr/>
            </a:pPr>
            <a:fld id="{256436C6-33B6-4392-9BFF-8E4CD7EB9DF2}" type="slidenum">
              <a:rPr lang="en-US"/>
              <a:pPr>
                <a:defRPr/>
              </a:pPr>
              <a:t>‹#›</a:t>
            </a:fld>
            <a:endParaRPr lang="en-US"/>
          </a:p>
        </p:txBody>
      </p:sp>
    </p:spTree>
    <p:extLst>
      <p:ext uri="{BB962C8B-B14F-4D97-AF65-F5344CB8AC3E}">
        <p14:creationId xmlns:p14="http://schemas.microsoft.com/office/powerpoint/2010/main" val="181655818"/>
      </p:ext>
    </p:extLst>
  </p:cSld>
  <p:clrMapOvr>
    <a:masterClrMapping/>
  </p:clrMapOvr>
  <p:transition spd="med">
    <p:fade/>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Title 7"/>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mn-ea"/>
                <a:cs typeface="Arial" pitchFamily="34" charset="0"/>
              </a:defRPr>
            </a:lvl1pPr>
          </a:lstStyle>
          <a:p>
            <a:pPr>
              <a:defRPr/>
            </a:pPr>
            <a:r>
              <a:rPr lang="en-US"/>
              <a:t>9/24/12</a:t>
            </a:r>
          </a:p>
        </p:txBody>
      </p:sp>
      <p:sp>
        <p:nvSpPr>
          <p:cNvPr id="4" name="Footer Placeholder 4"/>
          <p:cNvSpPr>
            <a:spLocks noGrp="1"/>
          </p:cNvSpPr>
          <p:nvPr>
            <p:ph type="ftr" sz="quarter" idx="11"/>
          </p:nvPr>
        </p:nvSpPr>
        <p:spPr/>
        <p:txBody>
          <a:bodyPr/>
          <a:lstStyle>
            <a:lvl1pPr>
              <a:defRPr/>
            </a:lvl1pPr>
          </a:lstStyle>
          <a:p>
            <a:pPr>
              <a:defRPr/>
            </a:pPr>
            <a:r>
              <a:rPr lang="en-US"/>
              <a:t>SECTION OR PRESENTATION TITLE</a:t>
            </a:r>
          </a:p>
        </p:txBody>
      </p:sp>
      <p:sp>
        <p:nvSpPr>
          <p:cNvPr id="5" name="Slide Number Placeholder 5"/>
          <p:cNvSpPr>
            <a:spLocks noGrp="1"/>
          </p:cNvSpPr>
          <p:nvPr>
            <p:ph type="sldNum" sz="quarter" idx="12"/>
          </p:nvPr>
        </p:nvSpPr>
        <p:spPr/>
        <p:txBody>
          <a:bodyPr/>
          <a:lstStyle>
            <a:lvl1pPr>
              <a:defRPr/>
            </a:lvl1pPr>
          </a:lstStyle>
          <a:p>
            <a:pPr>
              <a:defRPr/>
            </a:pPr>
            <a:fld id="{F82B5312-A237-4C26-8351-1E2F4FE75895}" type="slidenum">
              <a:rPr lang="en-US"/>
              <a:pPr>
                <a:defRPr/>
              </a:pPr>
              <a:t>‹#›</a:t>
            </a:fld>
            <a:endParaRPr lang="en-US"/>
          </a:p>
        </p:txBody>
      </p:sp>
    </p:spTree>
    <p:extLst>
      <p:ext uri="{BB962C8B-B14F-4D97-AF65-F5344CB8AC3E}">
        <p14:creationId xmlns:p14="http://schemas.microsoft.com/office/powerpoint/2010/main" val="1203227962"/>
      </p:ext>
    </p:extLst>
  </p:cSld>
  <p:clrMapOvr>
    <a:masterClrMapping/>
  </p:clrMapOvr>
  <p:transition spd="med">
    <p:fade/>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pic>
        <p:nvPicPr>
          <p:cNvPr id="4" name="Picture 15" descr="Basadur_logo-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16550" y="5387975"/>
            <a:ext cx="1778000" cy="84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15"/>
          <p:cNvSpPr txBox="1">
            <a:spLocks noChangeArrowheads="1"/>
          </p:cNvSpPr>
          <p:nvPr userDrawn="1"/>
        </p:nvSpPr>
        <p:spPr bwMode="auto">
          <a:xfrm>
            <a:off x="7418388" y="6621463"/>
            <a:ext cx="1725612"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9" name="Title 8"/>
          <p:cNvSpPr>
            <a:spLocks noGrp="1"/>
          </p:cNvSpPr>
          <p:nvPr>
            <p:ph type="title"/>
          </p:nvPr>
        </p:nvSpPr>
        <p:spPr>
          <a:xfrm>
            <a:off x="5304428" y="1451372"/>
            <a:ext cx="3415327" cy="1846231"/>
          </a:xfrm>
          <a:prstGeom prst="rect">
            <a:avLst/>
          </a:prstGeom>
        </p:spPr>
        <p:txBody>
          <a:bodyPr>
            <a:normAutofit/>
          </a:bodyPr>
          <a:lstStyle>
            <a:lvl1pPr algn="l">
              <a:defRPr kumimoji="0" lang="en-US" sz="3600" b="0" i="0" u="none" strike="noStrike" kern="1200" cap="none" spc="0" normalizeH="0" baseline="0" noProof="0" dirty="0" smtClean="0">
                <a:ln>
                  <a:noFill/>
                </a:ln>
                <a:solidFill>
                  <a:srgbClr val="FF6600"/>
                </a:solidFill>
                <a:effectLst/>
                <a:uLnTx/>
                <a:uFillTx/>
                <a:latin typeface="Georgia"/>
                <a:ea typeface="+mj-ea"/>
                <a:cs typeface="Georgia"/>
              </a:defRPr>
            </a:lvl1pPr>
          </a:lstStyle>
          <a:p>
            <a:r>
              <a:rPr lang="en-US"/>
              <a:t>Click to edit Master title style</a:t>
            </a:r>
          </a:p>
        </p:txBody>
      </p:sp>
      <p:sp>
        <p:nvSpPr>
          <p:cNvPr id="6"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mn-ea"/>
                <a:cs typeface="Arial" pitchFamily="34" charset="0"/>
              </a:defRPr>
            </a:lvl1pPr>
          </a:lstStyle>
          <a:p>
            <a:pPr>
              <a:defRPr/>
            </a:pPr>
            <a:r>
              <a:rPr lang="en-US"/>
              <a:t>9/24/12</a:t>
            </a:r>
          </a:p>
        </p:txBody>
      </p:sp>
      <p:sp>
        <p:nvSpPr>
          <p:cNvPr id="7" name="Footer Placeholder 2"/>
          <p:cNvSpPr>
            <a:spLocks noGrp="1"/>
          </p:cNvSpPr>
          <p:nvPr>
            <p:ph type="ftr" sz="quarter" idx="11"/>
          </p:nvPr>
        </p:nvSpPr>
        <p:spPr/>
        <p:txBody>
          <a:bodyPr/>
          <a:lstStyle>
            <a:lvl1pPr>
              <a:defRPr/>
            </a:lvl1pPr>
          </a:lstStyle>
          <a:p>
            <a:pPr>
              <a:defRPr/>
            </a:pPr>
            <a:r>
              <a:rPr lang="en-US"/>
              <a:t>SECTION OR PRESENTATION TITLE</a:t>
            </a:r>
          </a:p>
        </p:txBody>
      </p:sp>
      <p:sp>
        <p:nvSpPr>
          <p:cNvPr id="8" name="Slide Number Placeholder 3"/>
          <p:cNvSpPr>
            <a:spLocks noGrp="1"/>
          </p:cNvSpPr>
          <p:nvPr>
            <p:ph type="sldNum" sz="quarter" idx="12"/>
          </p:nvPr>
        </p:nvSpPr>
        <p:spPr/>
        <p:txBody>
          <a:bodyPr/>
          <a:lstStyle>
            <a:lvl1pPr>
              <a:defRPr/>
            </a:lvl1pPr>
          </a:lstStyle>
          <a:p>
            <a:pPr>
              <a:defRPr/>
            </a:pPr>
            <a:fld id="{07CDCDC6-8EBC-4632-84C8-9968C066C5D2}" type="slidenum">
              <a:rPr lang="en-US"/>
              <a:pPr>
                <a:defRPr/>
              </a:pPr>
              <a:t>‹#›</a:t>
            </a:fld>
            <a:endParaRPr lang="en-US"/>
          </a:p>
        </p:txBody>
      </p:sp>
    </p:spTree>
    <p:extLst>
      <p:ext uri="{BB962C8B-B14F-4D97-AF65-F5344CB8AC3E}">
        <p14:creationId xmlns:p14="http://schemas.microsoft.com/office/powerpoint/2010/main" val="1599399470"/>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sp>
        <p:nvSpPr>
          <p:cNvPr id="4" name="Rectangle 3"/>
          <p:cNvSpPr>
            <a:spLocks noChangeArrowheads="1"/>
          </p:cNvSpPr>
          <p:nvPr userDrawn="1"/>
        </p:nvSpPr>
        <p:spPr bwMode="auto">
          <a:xfrm>
            <a:off x="26988" y="9525"/>
            <a:ext cx="9053512" cy="5661025"/>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a:defRPr/>
            </a:pPr>
            <a:endParaRPr lang="en-CA" sz="1800">
              <a:solidFill>
                <a:prstClr val="white"/>
              </a:solidFill>
              <a:latin typeface="Calibri" charset="0"/>
              <a:ea typeface="ＭＳ Ｐゴシック" charset="0"/>
              <a:cs typeface="Arial" charset="0"/>
            </a:endParaRPr>
          </a:p>
        </p:txBody>
      </p:sp>
      <p:pic>
        <p:nvPicPr>
          <p:cNvPr id="5"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3688"/>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pic>
        <p:nvPicPr>
          <p:cNvPr id="7"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8"/>
          <p:cNvSpPr txBox="1">
            <a:spLocks noChangeArrowheads="1"/>
          </p:cNvSpPr>
          <p:nvPr userDrawn="1"/>
        </p:nvSpPr>
        <p:spPr bwMode="auto">
          <a:xfrm>
            <a:off x="6583363" y="6629400"/>
            <a:ext cx="1725612"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9" name="TextBox 4"/>
          <p:cNvSpPr txBox="1">
            <a:spLocks noChangeArrowheads="1"/>
          </p:cNvSpPr>
          <p:nvPr userDrawn="1"/>
        </p:nvSpPr>
        <p:spPr bwMode="auto">
          <a:xfrm>
            <a:off x="5691188" y="6248400"/>
            <a:ext cx="1522412"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0"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50156"/>
            <a:ext cx="7772400" cy="1267271"/>
          </a:xfrm>
          <a:prstGeom prst="rect">
            <a:avLst/>
          </a:prstGeom>
        </p:spPr>
        <p:txBody>
          <a:bodyPr/>
          <a:lstStyle>
            <a:lvl1pPr algn="ctr">
              <a:defRPr spc="50">
                <a:solidFill>
                  <a:srgbClr val="FAE6D3"/>
                </a:solidFill>
              </a:defRPr>
            </a:lvl1pPr>
          </a:lstStyle>
          <a:p>
            <a:r>
              <a:rPr lang="en-CA" dirty="0"/>
              <a:t>Click to edit Master title style</a:t>
            </a:r>
            <a:endParaRPr lang="en-US" dirty="0"/>
          </a:p>
        </p:txBody>
      </p:sp>
      <p:sp>
        <p:nvSpPr>
          <p:cNvPr id="11" name="Slide Number Placeholder 12"/>
          <p:cNvSpPr>
            <a:spLocks noGrp="1"/>
          </p:cNvSpPr>
          <p:nvPr>
            <p:ph type="sldNum" sz="quarter" idx="10"/>
          </p:nvPr>
        </p:nvSpPr>
        <p:spPr/>
        <p:txBody>
          <a:bodyPr/>
          <a:lstStyle>
            <a:lvl1pPr>
              <a:defRPr>
                <a:solidFill>
                  <a:srgbClr val="A6A6A6"/>
                </a:solidFill>
              </a:defRPr>
            </a:lvl1pPr>
          </a:lstStyle>
          <a:p>
            <a:pPr>
              <a:defRPr/>
            </a:pPr>
            <a:fld id="{C008F607-F9E4-458B-9B4E-788C3B10AB44}" type="slidenum">
              <a:rPr lang="en-US"/>
              <a:pPr>
                <a:defRPr/>
              </a:pPr>
              <a:t>‹#›</a:t>
            </a:fld>
            <a:endParaRPr lang="en-US"/>
          </a:p>
        </p:txBody>
      </p:sp>
      <p:sp>
        <p:nvSpPr>
          <p:cNvPr id="12" name="Footer Placeholder 4"/>
          <p:cNvSpPr>
            <a:spLocks noGrp="1"/>
          </p:cNvSpPr>
          <p:nvPr>
            <p:ph type="ftr" sz="quarter" idx="11"/>
          </p:nvPr>
        </p:nvSpPr>
        <p:spPr/>
        <p:txBody>
          <a:bodyPr/>
          <a:lstStyle>
            <a:lvl1pPr>
              <a:defRPr/>
            </a:lvl1pPr>
          </a:lstStyle>
          <a:p>
            <a:pPr>
              <a:defRPr/>
            </a:pPr>
            <a:r>
              <a:rPr lang="en-US"/>
              <a:t>SECTION OR PRESENTATION TITLE</a:t>
            </a:r>
          </a:p>
        </p:txBody>
      </p:sp>
    </p:spTree>
    <p:extLst>
      <p:ext uri="{BB962C8B-B14F-4D97-AF65-F5344CB8AC3E}">
        <p14:creationId xmlns:p14="http://schemas.microsoft.com/office/powerpoint/2010/main" val="411602465"/>
      </p:ext>
    </p:extLst>
  </p:cSld>
  <p:clrMapOvr>
    <a:masterClrMapping/>
  </p:clrMapOvr>
  <p:transition spd="med">
    <p:fade/>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744" y="301752"/>
            <a:ext cx="8226056" cy="1503236"/>
          </a:xfrm>
          <a:prstGeom prst="rect">
            <a:avLst/>
          </a:prstGeom>
        </p:spPr>
        <p:txBody>
          <a:bodyPr>
            <a:noAutofit/>
          </a:bodyPr>
          <a:lstStyle>
            <a:lvl1pPr algn="l">
              <a:defRPr sz="3200" b="0"/>
            </a:lvl1pPr>
          </a:lstStyle>
          <a:p>
            <a:r>
              <a:rPr lang="en-CA" dirty="0"/>
              <a:t>Click to edit Master title style</a:t>
            </a:r>
            <a:endParaRPr lang="en-US" dirty="0"/>
          </a:p>
        </p:txBody>
      </p:sp>
      <p:sp>
        <p:nvSpPr>
          <p:cNvPr id="3" name="Content Placeholder 2"/>
          <p:cNvSpPr>
            <a:spLocks noGrp="1"/>
          </p:cNvSpPr>
          <p:nvPr>
            <p:ph idx="1"/>
          </p:nvPr>
        </p:nvSpPr>
        <p:spPr>
          <a:xfrm>
            <a:off x="470342" y="2240280"/>
            <a:ext cx="5731983" cy="4206567"/>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4" name="Content Placeholder 13"/>
          <p:cNvSpPr>
            <a:spLocks noGrp="1"/>
          </p:cNvSpPr>
          <p:nvPr>
            <p:ph sz="quarter" idx="13"/>
          </p:nvPr>
        </p:nvSpPr>
        <p:spPr>
          <a:xfrm>
            <a:off x="6294474" y="2240280"/>
            <a:ext cx="2402258" cy="4206568"/>
          </a:xfrm>
          <a:prstGeom prst="rect">
            <a:avLst/>
          </a:prstGeom>
        </p:spPr>
        <p:txBody>
          <a:bodyPr/>
          <a:lstStyle>
            <a:lvl1pPr>
              <a:defRPr>
                <a:solidFill>
                  <a:srgbClr val="2F5897"/>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a:defRPr/>
            </a:lvl1pPr>
          </a:lstStyle>
          <a:p>
            <a:pPr>
              <a:defRPr/>
            </a:pPr>
            <a:fld id="{9D20D5ED-BC03-42A0-9FDF-EACABD2721B3}" type="slidenum">
              <a:rPr lang="en-US"/>
              <a:pPr>
                <a:defRPr/>
              </a:pPr>
              <a:t>‹#›</a:t>
            </a:fld>
            <a:endParaRPr lang="en-US"/>
          </a:p>
        </p:txBody>
      </p:sp>
    </p:spTree>
    <p:extLst>
      <p:ext uri="{BB962C8B-B14F-4D97-AF65-F5344CB8AC3E}">
        <p14:creationId xmlns:p14="http://schemas.microsoft.com/office/powerpoint/2010/main" val="2085893606"/>
      </p:ext>
    </p:extLst>
  </p:cSld>
  <p:clrMapOvr>
    <a:masterClrMapping/>
  </p:clrMapOvr>
  <p:transition spd="med">
    <p:fade/>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75050" y="320040"/>
            <a:ext cx="5111750" cy="1162050"/>
          </a:xfrm>
          <a:prstGeom prst="rect">
            <a:avLst/>
          </a:prstGeom>
        </p:spPr>
        <p:txBody>
          <a:bodyPr>
            <a:noAutofit/>
          </a:bodyPr>
          <a:lstStyle>
            <a:lvl1pPr algn="l">
              <a:defRPr sz="3200" b="0"/>
            </a:lvl1pPr>
          </a:lstStyle>
          <a:p>
            <a:r>
              <a:rPr lang="en-CA" dirty="0"/>
              <a:t>Click to edit Master title style</a:t>
            </a:r>
            <a:endParaRPr lang="en-US" dirty="0"/>
          </a:p>
        </p:txBody>
      </p:sp>
      <p:sp>
        <p:nvSpPr>
          <p:cNvPr id="3" name="Content Placeholder 2"/>
          <p:cNvSpPr>
            <a:spLocks noGrp="1"/>
          </p:cNvSpPr>
          <p:nvPr>
            <p:ph idx="1"/>
          </p:nvPr>
        </p:nvSpPr>
        <p:spPr>
          <a:xfrm>
            <a:off x="3575050" y="2240280"/>
            <a:ext cx="5111750" cy="4082674"/>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4" name="Content Placeholder 13"/>
          <p:cNvSpPr>
            <a:spLocks noGrp="1"/>
          </p:cNvSpPr>
          <p:nvPr>
            <p:ph sz="quarter" idx="13"/>
          </p:nvPr>
        </p:nvSpPr>
        <p:spPr>
          <a:xfrm>
            <a:off x="457200" y="2240280"/>
            <a:ext cx="3008313" cy="408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a:defRPr/>
            </a:lvl1pPr>
          </a:lstStyle>
          <a:p>
            <a:pPr>
              <a:defRPr/>
            </a:pPr>
            <a:fld id="{4D84AA34-2163-4225-A02C-BD706373673B}" type="slidenum">
              <a:rPr lang="en-US"/>
              <a:pPr>
                <a:defRPr/>
              </a:pPr>
              <a:t>‹#›</a:t>
            </a:fld>
            <a:endParaRPr lang="en-US"/>
          </a:p>
        </p:txBody>
      </p:sp>
    </p:spTree>
    <p:extLst>
      <p:ext uri="{BB962C8B-B14F-4D97-AF65-F5344CB8AC3E}">
        <p14:creationId xmlns:p14="http://schemas.microsoft.com/office/powerpoint/2010/main" val="3560361851"/>
      </p:ext>
    </p:extLst>
  </p:cSld>
  <p:clrMapOvr>
    <a:masterClrMapping/>
  </p:clrMapOvr>
  <p:transition spd="med">
    <p:fade/>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914400" y="1417320"/>
            <a:ext cx="7141633" cy="4895618"/>
          </a:xfrm>
          <a:prstGeom prst="rect">
            <a:avLst/>
          </a:prstGeo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Title 6"/>
          <p:cNvSpPr>
            <a:spLocks noGrp="1"/>
          </p:cNvSpPr>
          <p:nvPr>
            <p:ph type="title"/>
          </p:nvPr>
        </p:nvSpPr>
        <p:spPr>
          <a:xfrm>
            <a:off x="457200" y="465138"/>
            <a:ext cx="8229600" cy="1238250"/>
          </a:xfrm>
          <a:prstGeom prst="rect">
            <a:avLst/>
          </a:prstGeom>
        </p:spPr>
        <p:txBody>
          <a:bodyPr/>
          <a:lstStyle/>
          <a:p>
            <a:r>
              <a:rPr lang="en-US"/>
              <a:t>Click to edit Master title style</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a:defRPr/>
            </a:lvl1pPr>
          </a:lstStyle>
          <a:p>
            <a:pPr>
              <a:defRPr/>
            </a:pPr>
            <a:fld id="{6B586C7E-DD44-4303-B5F0-09C5FF41DCCE}" type="slidenum">
              <a:rPr lang="en-US"/>
              <a:pPr>
                <a:defRPr/>
              </a:pPr>
              <a:t>‹#›</a:t>
            </a:fld>
            <a:endParaRPr lang="en-US"/>
          </a:p>
        </p:txBody>
      </p:sp>
    </p:spTree>
    <p:extLst>
      <p:ext uri="{BB962C8B-B14F-4D97-AF65-F5344CB8AC3E}">
        <p14:creationId xmlns:p14="http://schemas.microsoft.com/office/powerpoint/2010/main" val="285462680"/>
      </p:ext>
    </p:extLst>
  </p:cSld>
  <p:clrMapOvr>
    <a:masterClrMapping/>
  </p:clrMapOvr>
  <p:transition spd="med">
    <p:fade/>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2" name="Title 1"/>
          <p:cNvSpPr>
            <a:spLocks noGrp="1"/>
          </p:cNvSpPr>
          <p:nvPr>
            <p:ph type="ctrTitle"/>
          </p:nvPr>
        </p:nvSpPr>
        <p:spPr>
          <a:xfrm>
            <a:off x="685800" y="2645011"/>
            <a:ext cx="7772400" cy="1350585"/>
          </a:xfrm>
          <a:prstGeom prst="rect">
            <a:avLst/>
          </a:prstGeom>
        </p:spPr>
        <p:txBody>
          <a:bodyPr anchor="ctr"/>
          <a:lstStyle>
            <a:lvl1pPr algn="ctr">
              <a:defRPr spc="50">
                <a:solidFill>
                  <a:srgbClr val="FAE6D3"/>
                </a:solidFill>
              </a:defRPr>
            </a:lvl1pPr>
          </a:lstStyle>
          <a:p>
            <a:r>
              <a:rPr lang="en-CA" dirty="0"/>
              <a:t>Click to edit Master title style</a:t>
            </a:r>
            <a:endParaRPr lang="en-US" dirty="0"/>
          </a:p>
        </p:txBody>
      </p:sp>
      <p:sp>
        <p:nvSpPr>
          <p:cNvPr id="7"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7A865ED0-A175-4221-ABA2-DABCDAB02D64}" type="slidenum">
              <a:rPr lang="en-US"/>
              <a:pPr>
                <a:defRPr/>
              </a:pPr>
              <a:t>‹#›</a:t>
            </a:fld>
            <a:endParaRPr lang="en-US"/>
          </a:p>
        </p:txBody>
      </p:sp>
    </p:spTree>
    <p:extLst>
      <p:ext uri="{BB962C8B-B14F-4D97-AF65-F5344CB8AC3E}">
        <p14:creationId xmlns:p14="http://schemas.microsoft.com/office/powerpoint/2010/main" val="3957276202"/>
      </p:ext>
    </p:extLst>
  </p:cSld>
  <p:clrMapOvr>
    <a:masterClrMapping/>
  </p:clrMapOvr>
  <p:transition spd="med">
    <p:fade/>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7" name="Rectangle 17"/>
          <p:cNvSpPr>
            <a:spLocks noChangeArrowheads="1"/>
          </p:cNvSpPr>
          <p:nvPr userDrawn="1"/>
        </p:nvSpPr>
        <p:spPr bwMode="auto">
          <a:xfrm>
            <a:off x="26988" y="9525"/>
            <a:ext cx="9053512" cy="5554663"/>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pic>
        <p:nvPicPr>
          <p:cNvPr id="8" name="Picture 17" descr="Basadur_PPT_swoosh_red-01.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050" y="5273675"/>
            <a:ext cx="9061450" cy="906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0"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066843"/>
            <a:ext cx="7772400" cy="1350585"/>
          </a:xfrm>
          <a:prstGeom prst="rect">
            <a:avLst/>
          </a:prstGeom>
        </p:spPr>
        <p:txBody>
          <a:bodyPr anchor="ctr"/>
          <a:lstStyle>
            <a:lvl1pPr algn="ctr">
              <a:defRPr spc="50">
                <a:solidFill>
                  <a:srgbClr val="FAE6D3"/>
                </a:solidFill>
              </a:defRPr>
            </a:lvl1pPr>
          </a:lstStyle>
          <a:p>
            <a:r>
              <a:rPr lang="en-CA" dirty="0"/>
              <a:t>Click to edit Master title style</a:t>
            </a:r>
            <a:endParaRPr lang="en-US" dirty="0"/>
          </a:p>
        </p:txBody>
      </p:sp>
      <p:sp>
        <p:nvSpPr>
          <p:cNvPr id="11"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43C124BD-0E85-499C-BCC5-08DF76ED847E}" type="slidenum">
              <a:rPr lang="en-US"/>
              <a:pPr>
                <a:defRPr/>
              </a:pPr>
              <a:t>‹#›</a:t>
            </a:fld>
            <a:endParaRPr lang="en-US"/>
          </a:p>
        </p:txBody>
      </p:sp>
      <p:sp>
        <p:nvSpPr>
          <p:cNvPr id="12"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3306212055"/>
      </p:ext>
    </p:extLst>
  </p:cSld>
  <p:clrMapOvr>
    <a:masterClrMapping/>
  </p:clrMapOvr>
  <p:transition spd="med">
    <p:fade/>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txBody>
          <a:bodyPr anchor="ctr"/>
          <a:lstStyle/>
          <a:p>
            <a:pPr algn="ctr" eaLnBrk="0" hangingPunct="0">
              <a:defRPr/>
            </a:pPr>
            <a:endParaRPr lang="en-CA" sz="1800">
              <a:solidFill>
                <a:prstClr val="white"/>
              </a:solidFill>
              <a:latin typeface="Times" charset="0"/>
              <a:ea typeface="ＭＳ Ｐゴシック" pitchFamily="34" charset="-128"/>
              <a:cs typeface="Arial" pitchFamily="34"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pic>
        <p:nvPicPr>
          <p:cNvPr id="7" name="Picture 6" descr="Basadur_PPT_swoosh&amp;grayBkgd-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0"/>
            <a:ext cx="9143997" cy="1932431"/>
          </a:xfrm>
          <a:prstGeom prst="rect">
            <a:avLst/>
          </a:prstGeom>
          <a:no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pic>
      <p:sp>
        <p:nvSpPr>
          <p:cNvPr id="2" name="Title 1"/>
          <p:cNvSpPr>
            <a:spLocks noGrp="1"/>
          </p:cNvSpPr>
          <p:nvPr>
            <p:ph type="ctrTitle"/>
          </p:nvPr>
        </p:nvSpPr>
        <p:spPr>
          <a:xfrm>
            <a:off x="685800" y="3047668"/>
            <a:ext cx="7772400" cy="1350585"/>
          </a:xfrm>
          <a:prstGeom prst="rect">
            <a:avLst/>
          </a:prstGeom>
        </p:spPr>
        <p:txBody>
          <a:bodyPr anchor="ctr"/>
          <a:lstStyle>
            <a:lvl1pPr algn="ctr">
              <a:defRPr spc="50">
                <a:solidFill>
                  <a:schemeClr val="accent3">
                    <a:lumMod val="20000"/>
                    <a:lumOff val="80000"/>
                  </a:schemeClr>
                </a:solidFill>
              </a:defRPr>
            </a:lvl1pPr>
          </a:lstStyle>
          <a:p>
            <a:r>
              <a:rPr lang="en-CA" dirty="0"/>
              <a:t>Click to edit Master title style</a:t>
            </a:r>
            <a:endParaRPr lang="en-US" dirty="0"/>
          </a:p>
        </p:txBody>
      </p:sp>
      <p:sp>
        <p:nvSpPr>
          <p:cNvPr id="8"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11E688E0-B824-4BA9-A3B4-ADCDEDAAA52A}" type="slidenum">
              <a:rPr lang="en-US"/>
              <a:pPr>
                <a:defRPr/>
              </a:pPr>
              <a:t>‹#›</a:t>
            </a:fld>
            <a:endParaRPr lang="en-US"/>
          </a:p>
        </p:txBody>
      </p:sp>
    </p:spTree>
    <p:extLst>
      <p:ext uri="{BB962C8B-B14F-4D97-AF65-F5344CB8AC3E}">
        <p14:creationId xmlns:p14="http://schemas.microsoft.com/office/powerpoint/2010/main" val="3381778901"/>
      </p:ext>
    </p:extLst>
  </p:cSld>
  <p:clrMapOvr>
    <a:masterClrMapping/>
  </p:clrMapOvr>
  <p:transition spd="med">
    <p:fade/>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5" name="Rectangle 4"/>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FAE6D3"/>
                </a:solidFill>
              </a:defRPr>
            </a:lvl1pPr>
          </a:lstStyle>
          <a:p>
            <a:r>
              <a:rPr lang="en-CA" dirty="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FAE6D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
        <p:nvSpPr>
          <p:cNvPr id="8" name="Slide Number Placeholder 15"/>
          <p:cNvSpPr>
            <a:spLocks noGrp="1"/>
          </p:cNvSpPr>
          <p:nvPr>
            <p:ph type="sldNum" sz="quarter" idx="10"/>
          </p:nvPr>
        </p:nvSpPr>
        <p:spPr/>
        <p:txBody>
          <a:bodyPr/>
          <a:lstStyle>
            <a:lvl1pPr eaLnBrk="1" hangingPunct="1">
              <a:defRPr sz="1600"/>
            </a:lvl1pPr>
          </a:lstStyle>
          <a:p>
            <a:pPr>
              <a:defRPr/>
            </a:pPr>
            <a:fld id="{19AD3973-3696-4FE6-BD4C-90A0D972934D}" type="slidenum">
              <a:rPr lang="en-US"/>
              <a:pPr>
                <a:defRPr/>
              </a:pPr>
              <a:t>‹#›</a:t>
            </a:fld>
            <a:endParaRPr lang="en-US"/>
          </a:p>
        </p:txBody>
      </p:sp>
      <p:sp>
        <p:nvSpPr>
          <p:cNvPr id="9" name="Footer Placeholder 16"/>
          <p:cNvSpPr>
            <a:spLocks noGrp="1"/>
          </p:cNvSpPr>
          <p:nvPr>
            <p:ph type="ftr" sz="quarter" idx="11"/>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2884939905"/>
      </p:ext>
    </p:extLst>
  </p:cSld>
  <p:clrMapOvr>
    <a:masterClrMapping/>
  </p:clrMapOvr>
  <p:transition spd="med">
    <p:fade/>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2240280"/>
            <a:ext cx="7772400" cy="3441114"/>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0" name="Title 9"/>
          <p:cNvSpPr>
            <a:spLocks noGrp="1"/>
          </p:cNvSpPr>
          <p:nvPr>
            <p:ph type="title"/>
          </p:nvPr>
        </p:nvSpPr>
        <p:spPr>
          <a:xfrm>
            <a:off x="457200" y="320040"/>
            <a:ext cx="8229600" cy="1362682"/>
          </a:xfrm>
          <a:prstGeom prst="rect">
            <a:avLst/>
          </a:prstGeom>
        </p:spPr>
        <p:txBody>
          <a:bodyPr/>
          <a:lstStyle/>
          <a:p>
            <a:r>
              <a:rPr lang="en-US"/>
              <a:t>Click to edit Master title style</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eaLnBrk="1" hangingPunct="1">
              <a:defRPr sz="1600"/>
            </a:lvl1pPr>
          </a:lstStyle>
          <a:p>
            <a:pPr>
              <a:defRPr/>
            </a:pPr>
            <a:fld id="{46920B87-43CA-4067-A9ED-7B107D5042A8}" type="slidenum">
              <a:rPr lang="en-US"/>
              <a:pPr>
                <a:defRPr/>
              </a:pPr>
              <a:t>‹#›</a:t>
            </a:fld>
            <a:endParaRPr lang="en-US"/>
          </a:p>
        </p:txBody>
      </p:sp>
    </p:spTree>
    <p:extLst>
      <p:ext uri="{BB962C8B-B14F-4D97-AF65-F5344CB8AC3E}">
        <p14:creationId xmlns:p14="http://schemas.microsoft.com/office/powerpoint/2010/main" val="4218554550"/>
      </p:ext>
    </p:extLst>
  </p:cSld>
  <p:clrMapOvr>
    <a:masterClrMapping/>
  </p:clrMapOvr>
  <p:transition spd="med">
    <p:fade/>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0" name="Title 9"/>
          <p:cNvSpPr>
            <a:spLocks noGrp="1"/>
          </p:cNvSpPr>
          <p:nvPr>
            <p:ph type="title"/>
          </p:nvPr>
        </p:nvSpPr>
        <p:spPr>
          <a:xfrm>
            <a:off x="457200" y="320040"/>
            <a:ext cx="8229600" cy="1393655"/>
          </a:xfrm>
          <a:prstGeom prst="rect">
            <a:avLst/>
          </a:prstGeom>
        </p:spPr>
        <p:txBody>
          <a:bodyPr/>
          <a:lstStyle/>
          <a:p>
            <a:r>
              <a:rPr lang="en-US"/>
              <a:t>Click to edit Master title style</a:t>
            </a:r>
          </a:p>
        </p:txBody>
      </p:sp>
      <p:sp>
        <p:nvSpPr>
          <p:cNvPr id="8" name="Content Placeholder 7"/>
          <p:cNvSpPr>
            <a:spLocks noGrp="1"/>
          </p:cNvSpPr>
          <p:nvPr>
            <p:ph sz="quarter" idx="13"/>
          </p:nvPr>
        </p:nvSpPr>
        <p:spPr>
          <a:xfrm>
            <a:off x="914401" y="2240280"/>
            <a:ext cx="7782076" cy="338949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6"/>
          </p:nvPr>
        </p:nvSpPr>
        <p:spPr/>
        <p:txBody>
          <a:bodyPr/>
          <a:lstStyle>
            <a:lvl1pPr eaLnBrk="1" hangingPunct="1">
              <a:defRPr sz="1600"/>
            </a:lvl1pPr>
          </a:lstStyle>
          <a:p>
            <a:pPr>
              <a:defRPr/>
            </a:pPr>
            <a:fld id="{DB806120-4EEA-4E9E-9850-AAB2998B534C}" type="slidenum">
              <a:rPr lang="en-US"/>
              <a:pPr>
                <a:defRPr/>
              </a:pPr>
              <a:t>‹#›</a:t>
            </a:fld>
            <a:endParaRPr lang="en-US"/>
          </a:p>
        </p:txBody>
      </p:sp>
    </p:spTree>
    <p:extLst>
      <p:ext uri="{BB962C8B-B14F-4D97-AF65-F5344CB8AC3E}">
        <p14:creationId xmlns:p14="http://schemas.microsoft.com/office/powerpoint/2010/main" val="3516651396"/>
      </p:ext>
    </p:extLst>
  </p:cSld>
  <p:clrMapOvr>
    <a:masterClrMapping/>
  </p:clrMapOvr>
  <p:transition spd="med">
    <p:fade/>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4" name="Picture 12"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t="6952"/>
          <a:stretch>
            <a:fillRect/>
          </a:stretch>
        </p:blipFill>
        <p:spPr bwMode="auto">
          <a:xfrm>
            <a:off x="0" y="6350"/>
            <a:ext cx="9097963" cy="2435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ontent Placeholder 7"/>
          <p:cNvSpPr>
            <a:spLocks noGrp="1"/>
          </p:cNvSpPr>
          <p:nvPr>
            <p:ph sz="quarter" idx="13"/>
          </p:nvPr>
        </p:nvSpPr>
        <p:spPr>
          <a:xfrm>
            <a:off x="914401" y="2240280"/>
            <a:ext cx="7782076" cy="403105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7" name="Title 6"/>
          <p:cNvSpPr>
            <a:spLocks noGrp="1"/>
          </p:cNvSpPr>
          <p:nvPr>
            <p:ph type="title"/>
          </p:nvPr>
        </p:nvSpPr>
        <p:spPr/>
        <p:txBody>
          <a:bodyPr/>
          <a:lstStyle>
            <a:lvl1pPr>
              <a:defRPr>
                <a:solidFill>
                  <a:schemeClr val="bg1">
                    <a:lumMod val="95000"/>
                  </a:schemeClr>
                </a:solidFill>
              </a:defRPr>
            </a:lvl1pPr>
          </a:lstStyle>
          <a:p>
            <a:r>
              <a:rPr lang="en-US"/>
              <a:t>Click to edit Master title style</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9" name="Slide Number Placeholder 5"/>
          <p:cNvSpPr>
            <a:spLocks noGrp="1"/>
          </p:cNvSpPr>
          <p:nvPr>
            <p:ph type="sldNum" sz="quarter" idx="16"/>
          </p:nvPr>
        </p:nvSpPr>
        <p:spPr/>
        <p:txBody>
          <a:bodyPr/>
          <a:lstStyle>
            <a:lvl1pPr eaLnBrk="1" hangingPunct="1">
              <a:defRPr sz="1600"/>
            </a:lvl1pPr>
          </a:lstStyle>
          <a:p>
            <a:pPr>
              <a:defRPr/>
            </a:pPr>
            <a:fld id="{8260D012-5475-4883-B350-27AE1A9679E5}" type="slidenum">
              <a:rPr lang="en-US"/>
              <a:pPr>
                <a:defRPr/>
              </a:pPr>
              <a:t>‹#›</a:t>
            </a:fld>
            <a:endParaRPr lang="en-US"/>
          </a:p>
        </p:txBody>
      </p:sp>
    </p:spTree>
    <p:extLst>
      <p:ext uri="{BB962C8B-B14F-4D97-AF65-F5344CB8AC3E}">
        <p14:creationId xmlns:p14="http://schemas.microsoft.com/office/powerpoint/2010/main" val="970807810"/>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txBody>
          <a:bodyPr anchor="ctr"/>
          <a:lstStyle/>
          <a:p>
            <a:pPr algn="ctr">
              <a:defRPr/>
            </a:pPr>
            <a:endParaRPr lang="en-CA" sz="1800">
              <a:solidFill>
                <a:prstClr val="white"/>
              </a:solidFill>
              <a:ea typeface="ＭＳ Ｐゴシック" pitchFamily="34" charset="-128"/>
              <a:cs typeface="Arial" pitchFamily="34"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pic>
        <p:nvPicPr>
          <p:cNvPr id="7" name="Picture 6" descr="Basadur_PPT_swoosh&amp;grayBkgd-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0"/>
            <a:ext cx="9143997" cy="1932431"/>
          </a:xfrm>
          <a:prstGeom prst="rect">
            <a:avLst/>
          </a:prstGeom>
          <a:no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pic>
      <p:sp>
        <p:nvSpPr>
          <p:cNvPr id="2" name="Title 1"/>
          <p:cNvSpPr>
            <a:spLocks noGrp="1"/>
          </p:cNvSpPr>
          <p:nvPr>
            <p:ph type="ctrTitle"/>
          </p:nvPr>
        </p:nvSpPr>
        <p:spPr>
          <a:xfrm>
            <a:off x="685800" y="3047668"/>
            <a:ext cx="7772400" cy="1350585"/>
          </a:xfrm>
          <a:prstGeom prst="rect">
            <a:avLst/>
          </a:prstGeom>
        </p:spPr>
        <p:txBody>
          <a:bodyPr/>
          <a:lstStyle>
            <a:lvl1pPr algn="ctr">
              <a:defRPr spc="50">
                <a:solidFill>
                  <a:srgbClr val="FAE6D3"/>
                </a:solidFill>
              </a:defRPr>
            </a:lvl1pPr>
          </a:lstStyle>
          <a:p>
            <a:r>
              <a:rPr lang="en-CA" dirty="0"/>
              <a:t>Click to edit Master title style</a:t>
            </a:r>
            <a:endParaRPr lang="en-US" dirty="0"/>
          </a:p>
        </p:txBody>
      </p:sp>
      <p:sp>
        <p:nvSpPr>
          <p:cNvPr id="8" name="Slide Number Placeholder 12"/>
          <p:cNvSpPr>
            <a:spLocks noGrp="1"/>
          </p:cNvSpPr>
          <p:nvPr>
            <p:ph type="sldNum" sz="quarter" idx="10"/>
          </p:nvPr>
        </p:nvSpPr>
        <p:spPr/>
        <p:txBody>
          <a:bodyPr/>
          <a:lstStyle>
            <a:lvl1pPr>
              <a:defRPr>
                <a:solidFill>
                  <a:srgbClr val="BFBFBF"/>
                </a:solidFill>
              </a:defRPr>
            </a:lvl1pPr>
          </a:lstStyle>
          <a:p>
            <a:pPr>
              <a:defRPr/>
            </a:pPr>
            <a:fld id="{3B1FAD3F-6A4F-4203-8F1B-EF67DFFCA51E}" type="slidenum">
              <a:rPr lang="en-US"/>
              <a:pPr>
                <a:defRPr/>
              </a:pPr>
              <a:t>‹#›</a:t>
            </a:fld>
            <a:endParaRPr lang="en-US"/>
          </a:p>
        </p:txBody>
      </p:sp>
    </p:spTree>
    <p:extLst>
      <p:ext uri="{BB962C8B-B14F-4D97-AF65-F5344CB8AC3E}">
        <p14:creationId xmlns:p14="http://schemas.microsoft.com/office/powerpoint/2010/main" val="1099307187"/>
      </p:ext>
    </p:extLst>
  </p:cSld>
  <p:clrMapOvr>
    <a:masterClrMapping/>
  </p:clrMapOvr>
  <p:transition spd="med">
    <p:fade/>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40280"/>
            <a:ext cx="7287683" cy="2392680"/>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0" name="Title 9"/>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9" name="Content Placeholder 2"/>
          <p:cNvSpPr>
            <a:spLocks noGrp="1"/>
          </p:cNvSpPr>
          <p:nvPr>
            <p:ph idx="13"/>
          </p:nvPr>
        </p:nvSpPr>
        <p:spPr>
          <a:xfrm>
            <a:off x="914400" y="4470476"/>
            <a:ext cx="7287683" cy="1746475"/>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12118462-3596-4458-BAD9-72DD2FE23257}" type="slidenum">
              <a:rPr lang="en-US"/>
              <a:pPr>
                <a:defRPr/>
              </a:pPr>
              <a:t>‹#›</a:t>
            </a:fld>
            <a:endParaRPr lang="en-US"/>
          </a:p>
        </p:txBody>
      </p:sp>
    </p:spTree>
    <p:extLst>
      <p:ext uri="{BB962C8B-B14F-4D97-AF65-F5344CB8AC3E}">
        <p14:creationId xmlns:p14="http://schemas.microsoft.com/office/powerpoint/2010/main" val="2450769647"/>
      </p:ext>
    </p:extLst>
  </p:cSld>
  <p:clrMapOvr>
    <a:masterClrMapping/>
  </p:clrMapOvr>
  <p:transition spd="med">
    <p:fade/>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2240280"/>
            <a:ext cx="4038600" cy="3551602"/>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4" name="Title 13"/>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8" name="Content Placeholder 3"/>
          <p:cNvSpPr>
            <a:spLocks noGrp="1"/>
          </p:cNvSpPr>
          <p:nvPr>
            <p:ph sz="half" idx="13"/>
          </p:nvPr>
        </p:nvSpPr>
        <p:spPr>
          <a:xfrm>
            <a:off x="457200" y="2240280"/>
            <a:ext cx="4038600" cy="3551602"/>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3596ED66-56F0-412D-908B-1309847068A9}" type="slidenum">
              <a:rPr lang="en-US"/>
              <a:pPr>
                <a:defRPr/>
              </a:pPr>
              <a:t>‹#›</a:t>
            </a:fld>
            <a:endParaRPr lang="en-US"/>
          </a:p>
        </p:txBody>
      </p:sp>
    </p:spTree>
    <p:extLst>
      <p:ext uri="{BB962C8B-B14F-4D97-AF65-F5344CB8AC3E}">
        <p14:creationId xmlns:p14="http://schemas.microsoft.com/office/powerpoint/2010/main" val="529503752"/>
      </p:ext>
    </p:extLst>
  </p:cSld>
  <p:clrMapOvr>
    <a:masterClrMapping/>
  </p:clrMapOvr>
  <p:transition spd="med">
    <p:fade/>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098696"/>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5" name="Text Placeholder 4"/>
          <p:cNvSpPr>
            <a:spLocks noGrp="1"/>
          </p:cNvSpPr>
          <p:nvPr>
            <p:ph type="body" sz="quarter" idx="3"/>
          </p:nvPr>
        </p:nvSpPr>
        <p:spPr>
          <a:xfrm>
            <a:off x="4645025" y="2098696"/>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643055"/>
            <a:ext cx="4041775" cy="321467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3" name="Title 12"/>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11" name="Content Placeholder 5"/>
          <p:cNvSpPr>
            <a:spLocks noGrp="1"/>
          </p:cNvSpPr>
          <p:nvPr>
            <p:ph sz="quarter" idx="17"/>
          </p:nvPr>
        </p:nvSpPr>
        <p:spPr>
          <a:xfrm>
            <a:off x="444954" y="2643055"/>
            <a:ext cx="4041775" cy="321467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3"/>
          <p:cNvSpPr>
            <a:spLocks noGrp="1"/>
          </p:cNvSpPr>
          <p:nvPr>
            <p:ph type="dt" sz="half" idx="18"/>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8" name="Footer Placeholder 4"/>
          <p:cNvSpPr>
            <a:spLocks noGrp="1"/>
          </p:cNvSpPr>
          <p:nvPr>
            <p:ph type="ftr" sz="quarter" idx="19"/>
          </p:nvPr>
        </p:nvSpPr>
        <p:spPr/>
        <p:txBody>
          <a:bodyPr/>
          <a:lstStyle>
            <a:lvl1pPr algn="l" eaLnBrk="1" hangingPunct="1">
              <a:defRPr/>
            </a:lvl1pPr>
          </a:lstStyle>
          <a:p>
            <a:pPr>
              <a:defRPr/>
            </a:pPr>
            <a:r>
              <a:rPr lang="en-US"/>
              <a:t>SECTION OR PRESENTATION TITLE</a:t>
            </a:r>
          </a:p>
        </p:txBody>
      </p:sp>
      <p:sp>
        <p:nvSpPr>
          <p:cNvPr id="9" name="Slide Number Placeholder 5"/>
          <p:cNvSpPr>
            <a:spLocks noGrp="1"/>
          </p:cNvSpPr>
          <p:nvPr>
            <p:ph type="sldNum" sz="quarter" idx="20"/>
          </p:nvPr>
        </p:nvSpPr>
        <p:spPr/>
        <p:txBody>
          <a:bodyPr/>
          <a:lstStyle>
            <a:lvl1pPr eaLnBrk="1" hangingPunct="1">
              <a:defRPr sz="1600"/>
            </a:lvl1pPr>
          </a:lstStyle>
          <a:p>
            <a:pPr>
              <a:defRPr/>
            </a:pPr>
            <a:fld id="{8D7D07C2-85C1-49DF-94CE-56EAB9D9F9F7}" type="slidenum">
              <a:rPr lang="en-US"/>
              <a:pPr>
                <a:defRPr/>
              </a:pPr>
              <a:t>‹#›</a:t>
            </a:fld>
            <a:endParaRPr lang="en-US"/>
          </a:p>
        </p:txBody>
      </p:sp>
    </p:spTree>
    <p:extLst>
      <p:ext uri="{BB962C8B-B14F-4D97-AF65-F5344CB8AC3E}">
        <p14:creationId xmlns:p14="http://schemas.microsoft.com/office/powerpoint/2010/main" val="1817108714"/>
      </p:ext>
    </p:extLst>
  </p:cSld>
  <p:clrMapOvr>
    <a:masterClrMapping/>
  </p:clrMapOvr>
  <p:transition spd="med">
    <p:fade/>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Title 7"/>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4"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5" name="Slide Number Placeholder 5"/>
          <p:cNvSpPr>
            <a:spLocks noGrp="1"/>
          </p:cNvSpPr>
          <p:nvPr>
            <p:ph type="sldNum" sz="quarter" idx="12"/>
          </p:nvPr>
        </p:nvSpPr>
        <p:spPr/>
        <p:txBody>
          <a:bodyPr/>
          <a:lstStyle>
            <a:lvl1pPr eaLnBrk="1" hangingPunct="1">
              <a:defRPr sz="1600"/>
            </a:lvl1pPr>
          </a:lstStyle>
          <a:p>
            <a:pPr>
              <a:defRPr/>
            </a:pPr>
            <a:fld id="{72874373-A4BC-4F01-94F1-5204CE51EB54}" type="slidenum">
              <a:rPr lang="en-US"/>
              <a:pPr>
                <a:defRPr/>
              </a:pPr>
              <a:t>‹#›</a:t>
            </a:fld>
            <a:endParaRPr lang="en-US"/>
          </a:p>
        </p:txBody>
      </p:sp>
    </p:spTree>
    <p:extLst>
      <p:ext uri="{BB962C8B-B14F-4D97-AF65-F5344CB8AC3E}">
        <p14:creationId xmlns:p14="http://schemas.microsoft.com/office/powerpoint/2010/main" val="1099460405"/>
      </p:ext>
    </p:extLst>
  </p:cSld>
  <p:clrMapOvr>
    <a:masterClrMapping/>
  </p:clrMapOvr>
  <p:transition spd="med">
    <p:fade/>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4" name="Picture 15" descr="Basadur_logo-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16550" y="5387975"/>
            <a:ext cx="1778000" cy="84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15"/>
          <p:cNvSpPr txBox="1">
            <a:spLocks noChangeArrowheads="1"/>
          </p:cNvSpPr>
          <p:nvPr userDrawn="1"/>
        </p:nvSpPr>
        <p:spPr bwMode="auto">
          <a:xfrm>
            <a:off x="7418388" y="6621463"/>
            <a:ext cx="1725612"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9" name="Title 8"/>
          <p:cNvSpPr>
            <a:spLocks noGrp="1"/>
          </p:cNvSpPr>
          <p:nvPr>
            <p:ph type="title"/>
          </p:nvPr>
        </p:nvSpPr>
        <p:spPr>
          <a:xfrm>
            <a:off x="5304428" y="1451372"/>
            <a:ext cx="3415327" cy="1846231"/>
          </a:xfrm>
          <a:prstGeom prst="rect">
            <a:avLst/>
          </a:prstGeom>
        </p:spPr>
        <p:txBody>
          <a:bodyPr>
            <a:normAutofit/>
          </a:bodyPr>
          <a:lstStyle>
            <a:lvl1pPr algn="l">
              <a:defRPr kumimoji="0" lang="en-US" sz="3600" b="0" i="0" u="none" strike="noStrike" kern="1200" cap="none" spc="0" normalizeH="0" baseline="0" noProof="0" dirty="0" smtClean="0">
                <a:ln>
                  <a:noFill/>
                </a:ln>
                <a:solidFill>
                  <a:srgbClr val="FF6600"/>
                </a:solidFill>
                <a:effectLst/>
                <a:uLnTx/>
                <a:uFillTx/>
                <a:latin typeface="Georgia"/>
                <a:ea typeface="+mj-ea"/>
                <a:cs typeface="Georgia"/>
              </a:defRPr>
            </a:lvl1pPr>
          </a:lstStyle>
          <a:p>
            <a:r>
              <a:rPr lang="en-US"/>
              <a:t>Click to edit Master title style</a:t>
            </a:r>
          </a:p>
        </p:txBody>
      </p:sp>
      <p:sp>
        <p:nvSpPr>
          <p:cNvPr id="6"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7" name="Footer Placeholder 2"/>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8" name="Slide Number Placeholder 3"/>
          <p:cNvSpPr>
            <a:spLocks noGrp="1"/>
          </p:cNvSpPr>
          <p:nvPr>
            <p:ph type="sldNum" sz="quarter" idx="12"/>
          </p:nvPr>
        </p:nvSpPr>
        <p:spPr/>
        <p:txBody>
          <a:bodyPr/>
          <a:lstStyle>
            <a:lvl1pPr eaLnBrk="1" hangingPunct="1">
              <a:defRPr sz="1600"/>
            </a:lvl1pPr>
          </a:lstStyle>
          <a:p>
            <a:pPr>
              <a:defRPr/>
            </a:pPr>
            <a:fld id="{B3577425-BDA0-49C1-8E89-303010311539}" type="slidenum">
              <a:rPr lang="en-US"/>
              <a:pPr>
                <a:defRPr/>
              </a:pPr>
              <a:t>‹#›</a:t>
            </a:fld>
            <a:endParaRPr lang="en-US"/>
          </a:p>
        </p:txBody>
      </p:sp>
    </p:spTree>
    <p:extLst>
      <p:ext uri="{BB962C8B-B14F-4D97-AF65-F5344CB8AC3E}">
        <p14:creationId xmlns:p14="http://schemas.microsoft.com/office/powerpoint/2010/main" val="3831540578"/>
      </p:ext>
    </p:extLst>
  </p:cSld>
  <p:clrMapOvr>
    <a:masterClrMapping/>
  </p:clrMapOvr>
  <p:transition spd="med">
    <p:fade/>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744" y="301752"/>
            <a:ext cx="8226056" cy="1503236"/>
          </a:xfrm>
          <a:prstGeom prst="rect">
            <a:avLst/>
          </a:prstGeom>
        </p:spPr>
        <p:txBody>
          <a:bodyPr>
            <a:noAutofit/>
          </a:bodyPr>
          <a:lstStyle>
            <a:lvl1pPr algn="l">
              <a:defRPr sz="3200" b="0"/>
            </a:lvl1pPr>
          </a:lstStyle>
          <a:p>
            <a:r>
              <a:rPr lang="en-CA" dirty="0"/>
              <a:t>Click to edit Master title style</a:t>
            </a:r>
            <a:endParaRPr lang="en-US" dirty="0"/>
          </a:p>
        </p:txBody>
      </p:sp>
      <p:sp>
        <p:nvSpPr>
          <p:cNvPr id="3" name="Content Placeholder 2"/>
          <p:cNvSpPr>
            <a:spLocks noGrp="1"/>
          </p:cNvSpPr>
          <p:nvPr>
            <p:ph idx="1"/>
          </p:nvPr>
        </p:nvSpPr>
        <p:spPr>
          <a:xfrm>
            <a:off x="470342" y="2240280"/>
            <a:ext cx="5731983" cy="4206567"/>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4" name="Content Placeholder 13"/>
          <p:cNvSpPr>
            <a:spLocks noGrp="1"/>
          </p:cNvSpPr>
          <p:nvPr>
            <p:ph sz="quarter" idx="13"/>
          </p:nvPr>
        </p:nvSpPr>
        <p:spPr>
          <a:xfrm>
            <a:off x="6294474" y="2240280"/>
            <a:ext cx="2402258" cy="4206568"/>
          </a:xfrm>
          <a:prstGeom prst="rect">
            <a:avLst/>
          </a:prstGeom>
        </p:spPr>
        <p:txBody>
          <a:bodyPr/>
          <a:lstStyle>
            <a:lvl1pPr>
              <a:defRPr>
                <a:solidFill>
                  <a:srgbClr val="2F5897"/>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CE18BDF9-DD5F-4B41-B367-A1EA087E9A7D}" type="slidenum">
              <a:rPr lang="en-US"/>
              <a:pPr>
                <a:defRPr/>
              </a:pPr>
              <a:t>‹#›</a:t>
            </a:fld>
            <a:endParaRPr lang="en-US"/>
          </a:p>
        </p:txBody>
      </p:sp>
    </p:spTree>
    <p:extLst>
      <p:ext uri="{BB962C8B-B14F-4D97-AF65-F5344CB8AC3E}">
        <p14:creationId xmlns:p14="http://schemas.microsoft.com/office/powerpoint/2010/main" val="796754640"/>
      </p:ext>
    </p:extLst>
  </p:cSld>
  <p:clrMapOvr>
    <a:masterClrMapping/>
  </p:clrMapOvr>
  <p:transition spd="med">
    <p:fade/>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75050" y="320040"/>
            <a:ext cx="5111750" cy="1162050"/>
          </a:xfrm>
          <a:prstGeom prst="rect">
            <a:avLst/>
          </a:prstGeom>
        </p:spPr>
        <p:txBody>
          <a:bodyPr>
            <a:noAutofit/>
          </a:bodyPr>
          <a:lstStyle>
            <a:lvl1pPr algn="l">
              <a:defRPr sz="3200" b="0"/>
            </a:lvl1pPr>
          </a:lstStyle>
          <a:p>
            <a:r>
              <a:rPr lang="en-CA" dirty="0"/>
              <a:t>Click to edit Master title style</a:t>
            </a:r>
            <a:endParaRPr lang="en-US" dirty="0"/>
          </a:p>
        </p:txBody>
      </p:sp>
      <p:sp>
        <p:nvSpPr>
          <p:cNvPr id="3" name="Content Placeholder 2"/>
          <p:cNvSpPr>
            <a:spLocks noGrp="1"/>
          </p:cNvSpPr>
          <p:nvPr>
            <p:ph idx="1"/>
          </p:nvPr>
        </p:nvSpPr>
        <p:spPr>
          <a:xfrm>
            <a:off x="3575050" y="2240280"/>
            <a:ext cx="5111750" cy="4082674"/>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4" name="Content Placeholder 13"/>
          <p:cNvSpPr>
            <a:spLocks noGrp="1"/>
          </p:cNvSpPr>
          <p:nvPr>
            <p:ph sz="quarter" idx="13"/>
          </p:nvPr>
        </p:nvSpPr>
        <p:spPr>
          <a:xfrm>
            <a:off x="457200" y="2240280"/>
            <a:ext cx="3008313" cy="408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0B7CE0FE-0CD2-45B5-85E0-5352C1DA4CBD}" type="slidenum">
              <a:rPr lang="en-US"/>
              <a:pPr>
                <a:defRPr/>
              </a:pPr>
              <a:t>‹#›</a:t>
            </a:fld>
            <a:endParaRPr lang="en-US"/>
          </a:p>
        </p:txBody>
      </p:sp>
    </p:spTree>
    <p:extLst>
      <p:ext uri="{BB962C8B-B14F-4D97-AF65-F5344CB8AC3E}">
        <p14:creationId xmlns:p14="http://schemas.microsoft.com/office/powerpoint/2010/main" val="581551562"/>
      </p:ext>
    </p:extLst>
  </p:cSld>
  <p:clrMapOvr>
    <a:masterClrMapping/>
  </p:clrMapOvr>
  <p:transition spd="med">
    <p:fade/>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Title 6"/>
          <p:cNvSpPr>
            <a:spLocks noGrp="1"/>
          </p:cNvSpPr>
          <p:nvPr>
            <p:ph type="title"/>
          </p:nvPr>
        </p:nvSpPr>
        <p:spPr>
          <a:xfrm>
            <a:off x="457200" y="465138"/>
            <a:ext cx="8229600" cy="1238250"/>
          </a:xfrm>
          <a:prstGeom prst="rect">
            <a:avLst/>
          </a:prstGeom>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eaLnBrk="1" hangingPunct="1">
              <a:defRPr sz="1600"/>
            </a:lvl1pPr>
          </a:lstStyle>
          <a:p>
            <a:pPr>
              <a:defRPr/>
            </a:pPr>
            <a:fld id="{C3CB6759-6235-4238-851E-A2021AEE6134}" type="slidenum">
              <a:rPr lang="en-US"/>
              <a:pPr>
                <a:defRPr/>
              </a:pPr>
              <a:t>‹#›</a:t>
            </a:fld>
            <a:endParaRPr lang="en-US" dirty="0"/>
          </a:p>
        </p:txBody>
      </p:sp>
    </p:spTree>
    <p:extLst>
      <p:ext uri="{BB962C8B-B14F-4D97-AF65-F5344CB8AC3E}">
        <p14:creationId xmlns:p14="http://schemas.microsoft.com/office/powerpoint/2010/main" val="422914403"/>
      </p:ext>
    </p:extLst>
  </p:cSld>
  <p:clrMapOvr>
    <a:masterClrMapping/>
  </p:clrMapOvr>
  <p:transition spd="med">
    <p:fade/>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Footer Placeholder 4"/>
          <p:cNvSpPr>
            <a:spLocks noGrp="1"/>
          </p:cNvSpPr>
          <p:nvPr>
            <p:ph type="ftr" sz="quarter" idx="10"/>
          </p:nvPr>
        </p:nvSpPr>
        <p:spPr/>
        <p:txBody>
          <a:bodyPr/>
          <a:lstStyle>
            <a:lvl1pPr algn="l" eaLnBrk="1" hangingPunct="1">
              <a:defRPr/>
            </a:lvl1pPr>
          </a:lstStyle>
          <a:p>
            <a:pPr>
              <a:defRPr/>
            </a:pPr>
            <a:r>
              <a:rPr lang="en-US"/>
              <a:t>SECTION OR PRESENTATION TITLE</a:t>
            </a:r>
          </a:p>
        </p:txBody>
      </p:sp>
      <p:sp>
        <p:nvSpPr>
          <p:cNvPr id="4" name="Slide Number Placeholder 5"/>
          <p:cNvSpPr>
            <a:spLocks noGrp="1"/>
          </p:cNvSpPr>
          <p:nvPr>
            <p:ph type="sldNum" sz="quarter" idx="11"/>
          </p:nvPr>
        </p:nvSpPr>
        <p:spPr/>
        <p:txBody>
          <a:bodyPr/>
          <a:lstStyle>
            <a:lvl1pPr eaLnBrk="1" hangingPunct="1">
              <a:defRPr sz="1600"/>
            </a:lvl1pPr>
          </a:lstStyle>
          <a:p>
            <a:pPr>
              <a:defRPr/>
            </a:pPr>
            <a:fld id="{7B98DBBA-8D77-409E-A74E-5F79A0BC41D8}" type="slidenum">
              <a:rPr lang="en-US"/>
              <a:pPr>
                <a:defRPr/>
              </a:pPr>
              <a:t>‹#›</a:t>
            </a:fld>
            <a:endParaRPr lang="en-US"/>
          </a:p>
        </p:txBody>
      </p:sp>
    </p:spTree>
    <p:extLst>
      <p:ext uri="{BB962C8B-B14F-4D97-AF65-F5344CB8AC3E}">
        <p14:creationId xmlns:p14="http://schemas.microsoft.com/office/powerpoint/2010/main" val="3888046306"/>
      </p:ext>
    </p:extLst>
  </p:cSld>
  <p:clrMapOvr>
    <a:masterClrMapping/>
  </p:clrMapOvr>
  <p:transition spd="med">
    <p:fade/>
  </p:transition>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2" name="Title 1"/>
          <p:cNvSpPr>
            <a:spLocks noGrp="1"/>
          </p:cNvSpPr>
          <p:nvPr>
            <p:ph type="ctrTitle"/>
          </p:nvPr>
        </p:nvSpPr>
        <p:spPr>
          <a:xfrm>
            <a:off x="685800" y="2645011"/>
            <a:ext cx="7772400" cy="1350585"/>
          </a:xfrm>
          <a:prstGeom prst="rect">
            <a:avLst/>
          </a:prstGeom>
        </p:spPr>
        <p:txBody>
          <a:bodyPr anchor="ctr"/>
          <a:lstStyle>
            <a:lvl1pPr algn="ctr">
              <a:defRPr spc="50">
                <a:solidFill>
                  <a:srgbClr val="FAE6D3"/>
                </a:solidFill>
              </a:defRPr>
            </a:lvl1pPr>
          </a:lstStyle>
          <a:p>
            <a:r>
              <a:rPr lang="en-CA" dirty="0"/>
              <a:t>Click to edit Master title style</a:t>
            </a:r>
            <a:endParaRPr lang="en-US" dirty="0"/>
          </a:p>
        </p:txBody>
      </p:sp>
      <p:sp>
        <p:nvSpPr>
          <p:cNvPr id="7"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678933AE-5DCA-4CA4-A6B8-88718D74A4B7}" type="slidenum">
              <a:rPr lang="en-US"/>
              <a:pPr>
                <a:defRPr/>
              </a:pPr>
              <a:t>‹#›</a:t>
            </a:fld>
            <a:endParaRPr lang="en-US"/>
          </a:p>
        </p:txBody>
      </p:sp>
    </p:spTree>
    <p:extLst>
      <p:ext uri="{BB962C8B-B14F-4D97-AF65-F5344CB8AC3E}">
        <p14:creationId xmlns:p14="http://schemas.microsoft.com/office/powerpoint/2010/main" val="2240939619"/>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3"/>
          </p:nvPr>
        </p:nvSpPr>
        <p:spPr>
          <a:xfrm>
            <a:off x="914401" y="1874521"/>
            <a:ext cx="7782076" cy="403105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5"/>
          </p:nvPr>
        </p:nvSpPr>
        <p:spPr/>
        <p:txBody>
          <a:bodyPr/>
          <a:lstStyle>
            <a:lvl1pPr>
              <a:defRPr/>
            </a:lvl1pPr>
          </a:lstStyle>
          <a:p>
            <a:pPr>
              <a:defRPr/>
            </a:pPr>
            <a:r>
              <a:rPr lang="en-US"/>
              <a:t>SECTION OR PRESENTATION TITLE</a:t>
            </a:r>
          </a:p>
        </p:txBody>
      </p:sp>
      <p:sp>
        <p:nvSpPr>
          <p:cNvPr id="6" name="Slide Number Placeholder 5"/>
          <p:cNvSpPr>
            <a:spLocks noGrp="1"/>
          </p:cNvSpPr>
          <p:nvPr>
            <p:ph type="sldNum" sz="quarter" idx="16"/>
          </p:nvPr>
        </p:nvSpPr>
        <p:spPr/>
        <p:txBody>
          <a:bodyPr/>
          <a:lstStyle>
            <a:lvl1pPr>
              <a:defRPr/>
            </a:lvl1pPr>
          </a:lstStyle>
          <a:p>
            <a:pPr>
              <a:defRPr/>
            </a:pPr>
            <a:fld id="{A6A47E1E-4F2C-41B8-94D5-1BAB42A7E65A}" type="slidenum">
              <a:rPr lang="en-US"/>
              <a:pPr>
                <a:defRPr/>
              </a:pPr>
              <a:t>‹#›</a:t>
            </a:fld>
            <a:endParaRPr lang="en-US"/>
          </a:p>
        </p:txBody>
      </p:sp>
    </p:spTree>
    <p:extLst>
      <p:ext uri="{BB962C8B-B14F-4D97-AF65-F5344CB8AC3E}">
        <p14:creationId xmlns:p14="http://schemas.microsoft.com/office/powerpoint/2010/main" val="866012820"/>
      </p:ext>
    </p:extLst>
  </p:cSld>
  <p:clrMapOvr>
    <a:masterClrMapping/>
  </p:clrMapOvr>
  <p:transition spd="med">
    <p:fade/>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7" name="Rectangle 17"/>
          <p:cNvSpPr>
            <a:spLocks noChangeArrowheads="1"/>
          </p:cNvSpPr>
          <p:nvPr userDrawn="1"/>
        </p:nvSpPr>
        <p:spPr bwMode="auto">
          <a:xfrm>
            <a:off x="26988" y="9525"/>
            <a:ext cx="9053512" cy="5554663"/>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pic>
        <p:nvPicPr>
          <p:cNvPr id="8" name="Picture 17" descr="Basadur_PPT_swoosh_red-01.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050" y="5273675"/>
            <a:ext cx="9061450" cy="906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0"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066843"/>
            <a:ext cx="7772400" cy="1350585"/>
          </a:xfrm>
          <a:prstGeom prst="rect">
            <a:avLst/>
          </a:prstGeom>
        </p:spPr>
        <p:txBody>
          <a:bodyPr anchor="ctr"/>
          <a:lstStyle>
            <a:lvl1pPr algn="ctr">
              <a:defRPr spc="50">
                <a:solidFill>
                  <a:srgbClr val="FAE6D3"/>
                </a:solidFill>
              </a:defRPr>
            </a:lvl1pPr>
          </a:lstStyle>
          <a:p>
            <a:r>
              <a:rPr lang="en-CA" dirty="0"/>
              <a:t>Click to edit Master title style</a:t>
            </a:r>
            <a:endParaRPr lang="en-US" dirty="0"/>
          </a:p>
        </p:txBody>
      </p:sp>
      <p:sp>
        <p:nvSpPr>
          <p:cNvPr id="11"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E3A405E4-98C0-41B9-B83D-0EC6D68A038D}" type="slidenum">
              <a:rPr lang="en-US"/>
              <a:pPr>
                <a:defRPr/>
              </a:pPr>
              <a:t>‹#›</a:t>
            </a:fld>
            <a:endParaRPr lang="en-US"/>
          </a:p>
        </p:txBody>
      </p:sp>
      <p:sp>
        <p:nvSpPr>
          <p:cNvPr id="12"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2503323754"/>
      </p:ext>
    </p:extLst>
  </p:cSld>
  <p:clrMapOvr>
    <a:masterClrMapping/>
  </p:clrMapOvr>
  <p:transition spd="med">
    <p:fade/>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txBody>
          <a:bodyPr anchor="ctr"/>
          <a:lstStyle/>
          <a:p>
            <a:pPr algn="ctr" eaLnBrk="0" hangingPunct="0">
              <a:defRPr/>
            </a:pPr>
            <a:endParaRPr lang="en-CA" sz="1800">
              <a:solidFill>
                <a:prstClr val="white"/>
              </a:solidFill>
              <a:latin typeface="Times" charset="0"/>
              <a:ea typeface="ＭＳ Ｐゴシック" pitchFamily="34" charset="-128"/>
              <a:cs typeface="Arial" pitchFamily="34"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pic>
        <p:nvPicPr>
          <p:cNvPr id="7" name="Picture 6" descr="Basadur_PPT_swoosh&amp;grayBkgd-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0"/>
            <a:ext cx="9143997" cy="1932431"/>
          </a:xfrm>
          <a:prstGeom prst="rect">
            <a:avLst/>
          </a:prstGeom>
          <a:no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pic>
      <p:sp>
        <p:nvSpPr>
          <p:cNvPr id="2" name="Title 1"/>
          <p:cNvSpPr>
            <a:spLocks noGrp="1"/>
          </p:cNvSpPr>
          <p:nvPr>
            <p:ph type="ctrTitle"/>
          </p:nvPr>
        </p:nvSpPr>
        <p:spPr>
          <a:xfrm>
            <a:off x="685800" y="3047668"/>
            <a:ext cx="7772400" cy="1350585"/>
          </a:xfrm>
          <a:prstGeom prst="rect">
            <a:avLst/>
          </a:prstGeom>
        </p:spPr>
        <p:txBody>
          <a:bodyPr anchor="ctr"/>
          <a:lstStyle>
            <a:lvl1pPr algn="ctr">
              <a:defRPr spc="50">
                <a:solidFill>
                  <a:schemeClr val="accent3">
                    <a:lumMod val="20000"/>
                    <a:lumOff val="80000"/>
                  </a:schemeClr>
                </a:solidFill>
              </a:defRPr>
            </a:lvl1pPr>
          </a:lstStyle>
          <a:p>
            <a:r>
              <a:rPr lang="en-CA" dirty="0"/>
              <a:t>Click to edit Master title style</a:t>
            </a:r>
            <a:endParaRPr lang="en-US" dirty="0"/>
          </a:p>
        </p:txBody>
      </p:sp>
      <p:sp>
        <p:nvSpPr>
          <p:cNvPr id="8"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439A4568-F742-437D-8022-F0B7C5446259}" type="slidenum">
              <a:rPr lang="en-US"/>
              <a:pPr>
                <a:defRPr/>
              </a:pPr>
              <a:t>‹#›</a:t>
            </a:fld>
            <a:endParaRPr lang="en-US"/>
          </a:p>
        </p:txBody>
      </p:sp>
    </p:spTree>
    <p:extLst>
      <p:ext uri="{BB962C8B-B14F-4D97-AF65-F5344CB8AC3E}">
        <p14:creationId xmlns:p14="http://schemas.microsoft.com/office/powerpoint/2010/main" val="2176622054"/>
      </p:ext>
    </p:extLst>
  </p:cSld>
  <p:clrMapOvr>
    <a:masterClrMapping/>
  </p:clrMapOvr>
  <p:transition spd="med">
    <p:fade/>
  </p:transition>
</p:sldLayout>
</file>

<file path=ppt/slideLayouts/slideLayout38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5" name="Rectangle 4"/>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FAE6D3"/>
                </a:solidFill>
              </a:defRPr>
            </a:lvl1pPr>
          </a:lstStyle>
          <a:p>
            <a:r>
              <a:rPr lang="en-CA" dirty="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FAE6D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
        <p:nvSpPr>
          <p:cNvPr id="8" name="Slide Number Placeholder 15"/>
          <p:cNvSpPr>
            <a:spLocks noGrp="1"/>
          </p:cNvSpPr>
          <p:nvPr>
            <p:ph type="sldNum" sz="quarter" idx="10"/>
          </p:nvPr>
        </p:nvSpPr>
        <p:spPr/>
        <p:txBody>
          <a:bodyPr/>
          <a:lstStyle>
            <a:lvl1pPr eaLnBrk="1" hangingPunct="1">
              <a:defRPr sz="1600"/>
            </a:lvl1pPr>
          </a:lstStyle>
          <a:p>
            <a:pPr>
              <a:defRPr/>
            </a:pPr>
            <a:fld id="{95E6B684-8D1B-4B53-ADA2-FD0B2CACF810}" type="slidenum">
              <a:rPr lang="en-US"/>
              <a:pPr>
                <a:defRPr/>
              </a:pPr>
              <a:t>‹#›</a:t>
            </a:fld>
            <a:endParaRPr lang="en-US"/>
          </a:p>
        </p:txBody>
      </p:sp>
      <p:sp>
        <p:nvSpPr>
          <p:cNvPr id="9" name="Footer Placeholder 16"/>
          <p:cNvSpPr>
            <a:spLocks noGrp="1"/>
          </p:cNvSpPr>
          <p:nvPr>
            <p:ph type="ftr" sz="quarter" idx="11"/>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2570221732"/>
      </p:ext>
    </p:extLst>
  </p:cSld>
  <p:clrMapOvr>
    <a:masterClrMapping/>
  </p:clrMapOvr>
  <p:transition spd="med">
    <p:fade/>
  </p:transition>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2240280"/>
            <a:ext cx="7772400" cy="3441114"/>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0" name="Title 9"/>
          <p:cNvSpPr>
            <a:spLocks noGrp="1"/>
          </p:cNvSpPr>
          <p:nvPr>
            <p:ph type="title"/>
          </p:nvPr>
        </p:nvSpPr>
        <p:spPr>
          <a:xfrm>
            <a:off x="457200" y="320040"/>
            <a:ext cx="8229600" cy="1362682"/>
          </a:xfrm>
          <a:prstGeom prst="rect">
            <a:avLst/>
          </a:prstGeom>
        </p:spPr>
        <p:txBody>
          <a:bodyPr/>
          <a:lstStyle/>
          <a:p>
            <a:r>
              <a:rPr lang="en-US"/>
              <a:t>Click to edit Master title style</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eaLnBrk="1" hangingPunct="1">
              <a:defRPr sz="1600"/>
            </a:lvl1pPr>
          </a:lstStyle>
          <a:p>
            <a:pPr>
              <a:defRPr/>
            </a:pPr>
            <a:fld id="{2F4085D5-AA85-4AB8-9502-6C9D7DA250EA}" type="slidenum">
              <a:rPr lang="en-US"/>
              <a:pPr>
                <a:defRPr/>
              </a:pPr>
              <a:t>‹#›</a:t>
            </a:fld>
            <a:endParaRPr lang="en-US"/>
          </a:p>
        </p:txBody>
      </p:sp>
    </p:spTree>
    <p:extLst>
      <p:ext uri="{BB962C8B-B14F-4D97-AF65-F5344CB8AC3E}">
        <p14:creationId xmlns:p14="http://schemas.microsoft.com/office/powerpoint/2010/main" val="3414831779"/>
      </p:ext>
    </p:extLst>
  </p:cSld>
  <p:clrMapOvr>
    <a:masterClrMapping/>
  </p:clrMapOvr>
  <p:transition spd="med">
    <p:fade/>
  </p:transition>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0" name="Title 9"/>
          <p:cNvSpPr>
            <a:spLocks noGrp="1"/>
          </p:cNvSpPr>
          <p:nvPr>
            <p:ph type="title"/>
          </p:nvPr>
        </p:nvSpPr>
        <p:spPr>
          <a:xfrm>
            <a:off x="457200" y="320040"/>
            <a:ext cx="8229600" cy="1393655"/>
          </a:xfrm>
          <a:prstGeom prst="rect">
            <a:avLst/>
          </a:prstGeom>
        </p:spPr>
        <p:txBody>
          <a:bodyPr/>
          <a:lstStyle/>
          <a:p>
            <a:r>
              <a:rPr lang="en-US"/>
              <a:t>Click to edit Master title style</a:t>
            </a:r>
          </a:p>
        </p:txBody>
      </p:sp>
      <p:sp>
        <p:nvSpPr>
          <p:cNvPr id="8" name="Content Placeholder 7"/>
          <p:cNvSpPr>
            <a:spLocks noGrp="1"/>
          </p:cNvSpPr>
          <p:nvPr>
            <p:ph sz="quarter" idx="13"/>
          </p:nvPr>
        </p:nvSpPr>
        <p:spPr>
          <a:xfrm>
            <a:off x="914401" y="2240280"/>
            <a:ext cx="7782076" cy="338949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6"/>
          </p:nvPr>
        </p:nvSpPr>
        <p:spPr/>
        <p:txBody>
          <a:bodyPr/>
          <a:lstStyle>
            <a:lvl1pPr eaLnBrk="1" hangingPunct="1">
              <a:defRPr sz="1600"/>
            </a:lvl1pPr>
          </a:lstStyle>
          <a:p>
            <a:pPr>
              <a:defRPr/>
            </a:pPr>
            <a:fld id="{F2DF8437-30D4-4D0E-8555-490B2A2060BC}" type="slidenum">
              <a:rPr lang="en-US"/>
              <a:pPr>
                <a:defRPr/>
              </a:pPr>
              <a:t>‹#›</a:t>
            </a:fld>
            <a:endParaRPr lang="en-US"/>
          </a:p>
        </p:txBody>
      </p:sp>
    </p:spTree>
    <p:extLst>
      <p:ext uri="{BB962C8B-B14F-4D97-AF65-F5344CB8AC3E}">
        <p14:creationId xmlns:p14="http://schemas.microsoft.com/office/powerpoint/2010/main" val="1102648316"/>
      </p:ext>
    </p:extLst>
  </p:cSld>
  <p:clrMapOvr>
    <a:masterClrMapping/>
  </p:clrMapOvr>
  <p:transition spd="med">
    <p:fade/>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4" name="Picture 12"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t="6952"/>
          <a:stretch>
            <a:fillRect/>
          </a:stretch>
        </p:blipFill>
        <p:spPr bwMode="auto">
          <a:xfrm>
            <a:off x="0" y="6350"/>
            <a:ext cx="9097963" cy="2435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ontent Placeholder 7"/>
          <p:cNvSpPr>
            <a:spLocks noGrp="1"/>
          </p:cNvSpPr>
          <p:nvPr>
            <p:ph sz="quarter" idx="13"/>
          </p:nvPr>
        </p:nvSpPr>
        <p:spPr>
          <a:xfrm>
            <a:off x="914401" y="2240280"/>
            <a:ext cx="7782076" cy="403105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7" name="Title 6"/>
          <p:cNvSpPr>
            <a:spLocks noGrp="1"/>
          </p:cNvSpPr>
          <p:nvPr>
            <p:ph type="title"/>
          </p:nvPr>
        </p:nvSpPr>
        <p:spPr/>
        <p:txBody>
          <a:bodyPr/>
          <a:lstStyle>
            <a:lvl1pPr>
              <a:defRPr>
                <a:solidFill>
                  <a:schemeClr val="bg1">
                    <a:lumMod val="95000"/>
                  </a:schemeClr>
                </a:solidFill>
              </a:defRPr>
            </a:lvl1pPr>
          </a:lstStyle>
          <a:p>
            <a:r>
              <a:rPr lang="en-US"/>
              <a:t>Click to edit Master title style</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9" name="Slide Number Placeholder 5"/>
          <p:cNvSpPr>
            <a:spLocks noGrp="1"/>
          </p:cNvSpPr>
          <p:nvPr>
            <p:ph type="sldNum" sz="quarter" idx="16"/>
          </p:nvPr>
        </p:nvSpPr>
        <p:spPr/>
        <p:txBody>
          <a:bodyPr/>
          <a:lstStyle>
            <a:lvl1pPr eaLnBrk="1" hangingPunct="1">
              <a:defRPr sz="1600"/>
            </a:lvl1pPr>
          </a:lstStyle>
          <a:p>
            <a:pPr>
              <a:defRPr/>
            </a:pPr>
            <a:fld id="{737B7188-46B5-4AE8-B354-812DEE199974}" type="slidenum">
              <a:rPr lang="en-US"/>
              <a:pPr>
                <a:defRPr/>
              </a:pPr>
              <a:t>‹#›</a:t>
            </a:fld>
            <a:endParaRPr lang="en-US"/>
          </a:p>
        </p:txBody>
      </p:sp>
    </p:spTree>
    <p:extLst>
      <p:ext uri="{BB962C8B-B14F-4D97-AF65-F5344CB8AC3E}">
        <p14:creationId xmlns:p14="http://schemas.microsoft.com/office/powerpoint/2010/main" val="4263098703"/>
      </p:ext>
    </p:extLst>
  </p:cSld>
  <p:clrMapOvr>
    <a:masterClrMapping/>
  </p:clrMapOvr>
  <p:transition spd="med">
    <p:fade/>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40280"/>
            <a:ext cx="7287683" cy="2392680"/>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0" name="Title 9"/>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9" name="Content Placeholder 2"/>
          <p:cNvSpPr>
            <a:spLocks noGrp="1"/>
          </p:cNvSpPr>
          <p:nvPr>
            <p:ph idx="13"/>
          </p:nvPr>
        </p:nvSpPr>
        <p:spPr>
          <a:xfrm>
            <a:off x="914400" y="4470476"/>
            <a:ext cx="7287683" cy="1746475"/>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A1BAAA5D-91B4-4179-959A-26A53A32B61C}" type="slidenum">
              <a:rPr lang="en-US"/>
              <a:pPr>
                <a:defRPr/>
              </a:pPr>
              <a:t>‹#›</a:t>
            </a:fld>
            <a:endParaRPr lang="en-US"/>
          </a:p>
        </p:txBody>
      </p:sp>
    </p:spTree>
    <p:extLst>
      <p:ext uri="{BB962C8B-B14F-4D97-AF65-F5344CB8AC3E}">
        <p14:creationId xmlns:p14="http://schemas.microsoft.com/office/powerpoint/2010/main" val="3110922966"/>
      </p:ext>
    </p:extLst>
  </p:cSld>
  <p:clrMapOvr>
    <a:masterClrMapping/>
  </p:clrMapOvr>
  <p:transition spd="med">
    <p:fade/>
  </p:transition>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2240280"/>
            <a:ext cx="4038600" cy="3551602"/>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4" name="Title 13"/>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8" name="Content Placeholder 3"/>
          <p:cNvSpPr>
            <a:spLocks noGrp="1"/>
          </p:cNvSpPr>
          <p:nvPr>
            <p:ph sz="half" idx="13"/>
          </p:nvPr>
        </p:nvSpPr>
        <p:spPr>
          <a:xfrm>
            <a:off x="457200" y="2240280"/>
            <a:ext cx="4038600" cy="3551602"/>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F5C8B9F7-5290-4E40-8F47-E269871434EE}" type="slidenum">
              <a:rPr lang="en-US"/>
              <a:pPr>
                <a:defRPr/>
              </a:pPr>
              <a:t>‹#›</a:t>
            </a:fld>
            <a:endParaRPr lang="en-US"/>
          </a:p>
        </p:txBody>
      </p:sp>
    </p:spTree>
    <p:extLst>
      <p:ext uri="{BB962C8B-B14F-4D97-AF65-F5344CB8AC3E}">
        <p14:creationId xmlns:p14="http://schemas.microsoft.com/office/powerpoint/2010/main" val="1795974989"/>
      </p:ext>
    </p:extLst>
  </p:cSld>
  <p:clrMapOvr>
    <a:masterClrMapping/>
  </p:clrMapOvr>
  <p:transition spd="med">
    <p:fade/>
  </p:transition>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098696"/>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5" name="Text Placeholder 4"/>
          <p:cNvSpPr>
            <a:spLocks noGrp="1"/>
          </p:cNvSpPr>
          <p:nvPr>
            <p:ph type="body" sz="quarter" idx="3"/>
          </p:nvPr>
        </p:nvSpPr>
        <p:spPr>
          <a:xfrm>
            <a:off x="4645025" y="2098696"/>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643055"/>
            <a:ext cx="4041775" cy="321467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3" name="Title 12"/>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11" name="Content Placeholder 5"/>
          <p:cNvSpPr>
            <a:spLocks noGrp="1"/>
          </p:cNvSpPr>
          <p:nvPr>
            <p:ph sz="quarter" idx="17"/>
          </p:nvPr>
        </p:nvSpPr>
        <p:spPr>
          <a:xfrm>
            <a:off x="444954" y="2643055"/>
            <a:ext cx="4041775" cy="321467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3"/>
          <p:cNvSpPr>
            <a:spLocks noGrp="1"/>
          </p:cNvSpPr>
          <p:nvPr>
            <p:ph type="dt" sz="half" idx="18"/>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8" name="Footer Placeholder 4"/>
          <p:cNvSpPr>
            <a:spLocks noGrp="1"/>
          </p:cNvSpPr>
          <p:nvPr>
            <p:ph type="ftr" sz="quarter" idx="19"/>
          </p:nvPr>
        </p:nvSpPr>
        <p:spPr/>
        <p:txBody>
          <a:bodyPr/>
          <a:lstStyle>
            <a:lvl1pPr algn="l" eaLnBrk="1" hangingPunct="1">
              <a:defRPr/>
            </a:lvl1pPr>
          </a:lstStyle>
          <a:p>
            <a:pPr>
              <a:defRPr/>
            </a:pPr>
            <a:r>
              <a:rPr lang="en-US"/>
              <a:t>SECTION OR PRESENTATION TITLE</a:t>
            </a:r>
          </a:p>
        </p:txBody>
      </p:sp>
      <p:sp>
        <p:nvSpPr>
          <p:cNvPr id="9" name="Slide Number Placeholder 5"/>
          <p:cNvSpPr>
            <a:spLocks noGrp="1"/>
          </p:cNvSpPr>
          <p:nvPr>
            <p:ph type="sldNum" sz="quarter" idx="20"/>
          </p:nvPr>
        </p:nvSpPr>
        <p:spPr/>
        <p:txBody>
          <a:bodyPr/>
          <a:lstStyle>
            <a:lvl1pPr eaLnBrk="1" hangingPunct="1">
              <a:defRPr sz="1600"/>
            </a:lvl1pPr>
          </a:lstStyle>
          <a:p>
            <a:pPr>
              <a:defRPr/>
            </a:pPr>
            <a:fld id="{4DA149CC-B308-49A0-AAD6-4F796D2B60A7}" type="slidenum">
              <a:rPr lang="en-US"/>
              <a:pPr>
                <a:defRPr/>
              </a:pPr>
              <a:t>‹#›</a:t>
            </a:fld>
            <a:endParaRPr lang="en-US"/>
          </a:p>
        </p:txBody>
      </p:sp>
    </p:spTree>
    <p:extLst>
      <p:ext uri="{BB962C8B-B14F-4D97-AF65-F5344CB8AC3E}">
        <p14:creationId xmlns:p14="http://schemas.microsoft.com/office/powerpoint/2010/main" val="1108000688"/>
      </p:ext>
    </p:extLst>
  </p:cSld>
  <p:clrMapOvr>
    <a:masterClrMapping/>
  </p:clrMapOvr>
  <p:transition spd="med">
    <p:fade/>
  </p:transition>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Title 7"/>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4"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5" name="Slide Number Placeholder 5"/>
          <p:cNvSpPr>
            <a:spLocks noGrp="1"/>
          </p:cNvSpPr>
          <p:nvPr>
            <p:ph type="sldNum" sz="quarter" idx="12"/>
          </p:nvPr>
        </p:nvSpPr>
        <p:spPr/>
        <p:txBody>
          <a:bodyPr/>
          <a:lstStyle>
            <a:lvl1pPr eaLnBrk="1" hangingPunct="1">
              <a:defRPr sz="1600"/>
            </a:lvl1pPr>
          </a:lstStyle>
          <a:p>
            <a:pPr>
              <a:defRPr/>
            </a:pPr>
            <a:fld id="{3CC125B1-3D6A-4B33-A9FE-64486459BA4E}" type="slidenum">
              <a:rPr lang="en-US"/>
              <a:pPr>
                <a:defRPr/>
              </a:pPr>
              <a:t>‹#›</a:t>
            </a:fld>
            <a:endParaRPr lang="en-US"/>
          </a:p>
        </p:txBody>
      </p:sp>
    </p:spTree>
    <p:extLst>
      <p:ext uri="{BB962C8B-B14F-4D97-AF65-F5344CB8AC3E}">
        <p14:creationId xmlns:p14="http://schemas.microsoft.com/office/powerpoint/2010/main" val="3599742691"/>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4" name="Picture 12"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t="25027"/>
          <a:stretch>
            <a:fillRect/>
          </a:stretch>
        </p:blipFill>
        <p:spPr bwMode="auto">
          <a:xfrm>
            <a:off x="0" y="4763"/>
            <a:ext cx="9097963" cy="196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ontent Placeholder 7"/>
          <p:cNvSpPr>
            <a:spLocks noGrp="1"/>
          </p:cNvSpPr>
          <p:nvPr>
            <p:ph sz="quarter" idx="13"/>
          </p:nvPr>
        </p:nvSpPr>
        <p:spPr>
          <a:xfrm>
            <a:off x="914401" y="1874521"/>
            <a:ext cx="7782076" cy="403105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7" name="Title 6"/>
          <p:cNvSpPr>
            <a:spLocks noGrp="1"/>
          </p:cNvSpPr>
          <p:nvPr>
            <p:ph type="title"/>
          </p:nvPr>
        </p:nvSpPr>
        <p:spPr/>
        <p:txBody>
          <a:bodyPr/>
          <a:lstStyle>
            <a:lvl1pPr>
              <a:defRPr>
                <a:solidFill>
                  <a:srgbClr val="F2F2F2"/>
                </a:solidFill>
              </a:defRPr>
            </a:lvl1pPr>
          </a:lstStyle>
          <a:p>
            <a:r>
              <a:rPr lang="en-US"/>
              <a:t>Click to edit Master title style</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defRPr/>
            </a:lvl1pPr>
          </a:lstStyle>
          <a:p>
            <a:pPr>
              <a:defRPr/>
            </a:pPr>
            <a:r>
              <a:rPr lang="en-US"/>
              <a:t>SECTION OR PRESENTATION TITLE</a:t>
            </a:r>
          </a:p>
        </p:txBody>
      </p:sp>
      <p:sp>
        <p:nvSpPr>
          <p:cNvPr id="9" name="Slide Number Placeholder 5"/>
          <p:cNvSpPr>
            <a:spLocks noGrp="1"/>
          </p:cNvSpPr>
          <p:nvPr>
            <p:ph type="sldNum" sz="quarter" idx="16"/>
          </p:nvPr>
        </p:nvSpPr>
        <p:spPr/>
        <p:txBody>
          <a:bodyPr/>
          <a:lstStyle>
            <a:lvl1pPr>
              <a:defRPr/>
            </a:lvl1pPr>
          </a:lstStyle>
          <a:p>
            <a:pPr>
              <a:defRPr/>
            </a:pPr>
            <a:fld id="{A56406E6-CB74-4162-B65A-A6D713DBC633}" type="slidenum">
              <a:rPr lang="en-US"/>
              <a:pPr>
                <a:defRPr/>
              </a:pPr>
              <a:t>‹#›</a:t>
            </a:fld>
            <a:endParaRPr lang="en-US"/>
          </a:p>
        </p:txBody>
      </p:sp>
    </p:spTree>
    <p:extLst>
      <p:ext uri="{BB962C8B-B14F-4D97-AF65-F5344CB8AC3E}">
        <p14:creationId xmlns:p14="http://schemas.microsoft.com/office/powerpoint/2010/main" val="515544928"/>
      </p:ext>
    </p:extLst>
  </p:cSld>
  <p:clrMapOvr>
    <a:masterClrMapping/>
  </p:clrMapOvr>
  <p:transition spd="med">
    <p:fade/>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4" name="Picture 15" descr="Basadur_logo-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16550" y="5387975"/>
            <a:ext cx="1778000" cy="84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15"/>
          <p:cNvSpPr txBox="1">
            <a:spLocks noChangeArrowheads="1"/>
          </p:cNvSpPr>
          <p:nvPr userDrawn="1"/>
        </p:nvSpPr>
        <p:spPr bwMode="auto">
          <a:xfrm>
            <a:off x="7418388" y="6621463"/>
            <a:ext cx="1725612"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9" name="Title 8"/>
          <p:cNvSpPr>
            <a:spLocks noGrp="1"/>
          </p:cNvSpPr>
          <p:nvPr>
            <p:ph type="title"/>
          </p:nvPr>
        </p:nvSpPr>
        <p:spPr>
          <a:xfrm>
            <a:off x="5304428" y="1451372"/>
            <a:ext cx="3415327" cy="1846231"/>
          </a:xfrm>
          <a:prstGeom prst="rect">
            <a:avLst/>
          </a:prstGeom>
        </p:spPr>
        <p:txBody>
          <a:bodyPr>
            <a:normAutofit/>
          </a:bodyPr>
          <a:lstStyle>
            <a:lvl1pPr algn="l">
              <a:defRPr kumimoji="0" lang="en-US" sz="3600" b="0" i="0" u="none" strike="noStrike" kern="1200" cap="none" spc="0" normalizeH="0" baseline="0" noProof="0" dirty="0" smtClean="0">
                <a:ln>
                  <a:noFill/>
                </a:ln>
                <a:solidFill>
                  <a:srgbClr val="FF6600"/>
                </a:solidFill>
                <a:effectLst/>
                <a:uLnTx/>
                <a:uFillTx/>
                <a:latin typeface="Georgia"/>
                <a:ea typeface="+mj-ea"/>
                <a:cs typeface="Georgia"/>
              </a:defRPr>
            </a:lvl1pPr>
          </a:lstStyle>
          <a:p>
            <a:r>
              <a:rPr lang="en-US"/>
              <a:t>Click to edit Master title style</a:t>
            </a:r>
          </a:p>
        </p:txBody>
      </p:sp>
      <p:sp>
        <p:nvSpPr>
          <p:cNvPr id="6"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7" name="Footer Placeholder 2"/>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8" name="Slide Number Placeholder 3"/>
          <p:cNvSpPr>
            <a:spLocks noGrp="1"/>
          </p:cNvSpPr>
          <p:nvPr>
            <p:ph type="sldNum" sz="quarter" idx="12"/>
          </p:nvPr>
        </p:nvSpPr>
        <p:spPr/>
        <p:txBody>
          <a:bodyPr/>
          <a:lstStyle>
            <a:lvl1pPr eaLnBrk="1" hangingPunct="1">
              <a:defRPr sz="1600"/>
            </a:lvl1pPr>
          </a:lstStyle>
          <a:p>
            <a:pPr>
              <a:defRPr/>
            </a:pPr>
            <a:fld id="{48ADEEEB-FA5E-477F-83C7-1AA4516729BC}" type="slidenum">
              <a:rPr lang="en-US"/>
              <a:pPr>
                <a:defRPr/>
              </a:pPr>
              <a:t>‹#›</a:t>
            </a:fld>
            <a:endParaRPr lang="en-US"/>
          </a:p>
        </p:txBody>
      </p:sp>
    </p:spTree>
    <p:extLst>
      <p:ext uri="{BB962C8B-B14F-4D97-AF65-F5344CB8AC3E}">
        <p14:creationId xmlns:p14="http://schemas.microsoft.com/office/powerpoint/2010/main" val="4243079184"/>
      </p:ext>
    </p:extLst>
  </p:cSld>
  <p:clrMapOvr>
    <a:masterClrMapping/>
  </p:clrMapOvr>
  <p:transition spd="med">
    <p:fade/>
  </p:transition>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744" y="301752"/>
            <a:ext cx="8226056" cy="1503236"/>
          </a:xfrm>
          <a:prstGeom prst="rect">
            <a:avLst/>
          </a:prstGeom>
        </p:spPr>
        <p:txBody>
          <a:bodyPr>
            <a:noAutofit/>
          </a:bodyPr>
          <a:lstStyle>
            <a:lvl1pPr algn="l">
              <a:defRPr sz="3200" b="0"/>
            </a:lvl1pPr>
          </a:lstStyle>
          <a:p>
            <a:r>
              <a:rPr lang="en-CA" dirty="0"/>
              <a:t>Click to edit Master title style</a:t>
            </a:r>
            <a:endParaRPr lang="en-US" dirty="0"/>
          </a:p>
        </p:txBody>
      </p:sp>
      <p:sp>
        <p:nvSpPr>
          <p:cNvPr id="3" name="Content Placeholder 2"/>
          <p:cNvSpPr>
            <a:spLocks noGrp="1"/>
          </p:cNvSpPr>
          <p:nvPr>
            <p:ph idx="1"/>
          </p:nvPr>
        </p:nvSpPr>
        <p:spPr>
          <a:xfrm>
            <a:off x="470342" y="2240280"/>
            <a:ext cx="5731983" cy="4206567"/>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4" name="Content Placeholder 13"/>
          <p:cNvSpPr>
            <a:spLocks noGrp="1"/>
          </p:cNvSpPr>
          <p:nvPr>
            <p:ph sz="quarter" idx="13"/>
          </p:nvPr>
        </p:nvSpPr>
        <p:spPr>
          <a:xfrm>
            <a:off x="6294474" y="2240280"/>
            <a:ext cx="2402258" cy="4206568"/>
          </a:xfrm>
          <a:prstGeom prst="rect">
            <a:avLst/>
          </a:prstGeom>
        </p:spPr>
        <p:txBody>
          <a:bodyPr/>
          <a:lstStyle>
            <a:lvl1pPr>
              <a:defRPr>
                <a:solidFill>
                  <a:srgbClr val="2F5897"/>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62759FD8-0C36-4445-90D2-B1E47B5655E6}" type="slidenum">
              <a:rPr lang="en-US"/>
              <a:pPr>
                <a:defRPr/>
              </a:pPr>
              <a:t>‹#›</a:t>
            </a:fld>
            <a:endParaRPr lang="en-US"/>
          </a:p>
        </p:txBody>
      </p:sp>
    </p:spTree>
    <p:extLst>
      <p:ext uri="{BB962C8B-B14F-4D97-AF65-F5344CB8AC3E}">
        <p14:creationId xmlns:p14="http://schemas.microsoft.com/office/powerpoint/2010/main" val="4022162547"/>
      </p:ext>
    </p:extLst>
  </p:cSld>
  <p:clrMapOvr>
    <a:masterClrMapping/>
  </p:clrMapOvr>
  <p:transition spd="med">
    <p:fade/>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75050" y="320040"/>
            <a:ext cx="5111750" cy="1162050"/>
          </a:xfrm>
          <a:prstGeom prst="rect">
            <a:avLst/>
          </a:prstGeom>
        </p:spPr>
        <p:txBody>
          <a:bodyPr>
            <a:noAutofit/>
          </a:bodyPr>
          <a:lstStyle>
            <a:lvl1pPr algn="l">
              <a:defRPr sz="3200" b="0"/>
            </a:lvl1pPr>
          </a:lstStyle>
          <a:p>
            <a:r>
              <a:rPr lang="en-CA" dirty="0"/>
              <a:t>Click to edit Master title style</a:t>
            </a:r>
            <a:endParaRPr lang="en-US" dirty="0"/>
          </a:p>
        </p:txBody>
      </p:sp>
      <p:sp>
        <p:nvSpPr>
          <p:cNvPr id="3" name="Content Placeholder 2"/>
          <p:cNvSpPr>
            <a:spLocks noGrp="1"/>
          </p:cNvSpPr>
          <p:nvPr>
            <p:ph idx="1"/>
          </p:nvPr>
        </p:nvSpPr>
        <p:spPr>
          <a:xfrm>
            <a:off x="3575050" y="2240280"/>
            <a:ext cx="5111750" cy="4082674"/>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4" name="Content Placeholder 13"/>
          <p:cNvSpPr>
            <a:spLocks noGrp="1"/>
          </p:cNvSpPr>
          <p:nvPr>
            <p:ph sz="quarter" idx="13"/>
          </p:nvPr>
        </p:nvSpPr>
        <p:spPr>
          <a:xfrm>
            <a:off x="457200" y="2240280"/>
            <a:ext cx="3008313" cy="408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84B9F89B-1554-4F52-B17D-C7061B6DB6EE}" type="slidenum">
              <a:rPr lang="en-US"/>
              <a:pPr>
                <a:defRPr/>
              </a:pPr>
              <a:t>‹#›</a:t>
            </a:fld>
            <a:endParaRPr lang="en-US"/>
          </a:p>
        </p:txBody>
      </p:sp>
    </p:spTree>
    <p:extLst>
      <p:ext uri="{BB962C8B-B14F-4D97-AF65-F5344CB8AC3E}">
        <p14:creationId xmlns:p14="http://schemas.microsoft.com/office/powerpoint/2010/main" val="1866606111"/>
      </p:ext>
    </p:extLst>
  </p:cSld>
  <p:clrMapOvr>
    <a:masterClrMapping/>
  </p:clrMapOvr>
  <p:transition spd="med">
    <p:fade/>
  </p:transition>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Title 6"/>
          <p:cNvSpPr>
            <a:spLocks noGrp="1"/>
          </p:cNvSpPr>
          <p:nvPr>
            <p:ph type="title"/>
          </p:nvPr>
        </p:nvSpPr>
        <p:spPr>
          <a:xfrm>
            <a:off x="457200" y="465138"/>
            <a:ext cx="8229600" cy="1238250"/>
          </a:xfrm>
          <a:prstGeom prst="rect">
            <a:avLst/>
          </a:prstGeom>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eaLnBrk="1" hangingPunct="1">
              <a:defRPr sz="1600"/>
            </a:lvl1pPr>
          </a:lstStyle>
          <a:p>
            <a:pPr>
              <a:defRPr/>
            </a:pPr>
            <a:fld id="{E093610E-7C42-4999-9BC7-8A9E3FB47549}" type="slidenum">
              <a:rPr lang="en-US"/>
              <a:pPr>
                <a:defRPr/>
              </a:pPr>
              <a:t>‹#›</a:t>
            </a:fld>
            <a:endParaRPr lang="en-US" dirty="0"/>
          </a:p>
        </p:txBody>
      </p:sp>
    </p:spTree>
    <p:extLst>
      <p:ext uri="{BB962C8B-B14F-4D97-AF65-F5344CB8AC3E}">
        <p14:creationId xmlns:p14="http://schemas.microsoft.com/office/powerpoint/2010/main" val="720835888"/>
      </p:ext>
    </p:extLst>
  </p:cSld>
  <p:clrMapOvr>
    <a:masterClrMapping/>
  </p:clrMapOvr>
  <p:transition spd="med">
    <p:fade/>
  </p:transition>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Footer Placeholder 4"/>
          <p:cNvSpPr>
            <a:spLocks noGrp="1"/>
          </p:cNvSpPr>
          <p:nvPr>
            <p:ph type="ftr" sz="quarter" idx="10"/>
          </p:nvPr>
        </p:nvSpPr>
        <p:spPr/>
        <p:txBody>
          <a:bodyPr/>
          <a:lstStyle>
            <a:lvl1pPr algn="l" eaLnBrk="1" hangingPunct="1">
              <a:defRPr/>
            </a:lvl1pPr>
          </a:lstStyle>
          <a:p>
            <a:pPr>
              <a:defRPr/>
            </a:pPr>
            <a:r>
              <a:rPr lang="en-US"/>
              <a:t>SECTION OR PRESENTATION TITLE</a:t>
            </a:r>
          </a:p>
        </p:txBody>
      </p:sp>
      <p:sp>
        <p:nvSpPr>
          <p:cNvPr id="4" name="Slide Number Placeholder 5"/>
          <p:cNvSpPr>
            <a:spLocks noGrp="1"/>
          </p:cNvSpPr>
          <p:nvPr>
            <p:ph type="sldNum" sz="quarter" idx="11"/>
          </p:nvPr>
        </p:nvSpPr>
        <p:spPr/>
        <p:txBody>
          <a:bodyPr/>
          <a:lstStyle>
            <a:lvl1pPr eaLnBrk="1" hangingPunct="1">
              <a:defRPr sz="1600"/>
            </a:lvl1pPr>
          </a:lstStyle>
          <a:p>
            <a:pPr>
              <a:defRPr/>
            </a:pPr>
            <a:fld id="{552197C6-B0EC-4DB5-8E72-351B7C9115C1}" type="slidenum">
              <a:rPr lang="en-US"/>
              <a:pPr>
                <a:defRPr/>
              </a:pPr>
              <a:t>‹#›</a:t>
            </a:fld>
            <a:endParaRPr lang="en-US"/>
          </a:p>
        </p:txBody>
      </p:sp>
    </p:spTree>
    <p:extLst>
      <p:ext uri="{BB962C8B-B14F-4D97-AF65-F5344CB8AC3E}">
        <p14:creationId xmlns:p14="http://schemas.microsoft.com/office/powerpoint/2010/main" val="3953223160"/>
      </p:ext>
    </p:extLst>
  </p:cSld>
  <p:clrMapOvr>
    <a:masterClrMapping/>
  </p:clrMapOvr>
  <p:transition spd="med">
    <p:fade/>
  </p:transition>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2" name="Title 1"/>
          <p:cNvSpPr>
            <a:spLocks noGrp="1"/>
          </p:cNvSpPr>
          <p:nvPr>
            <p:ph type="ctrTitle"/>
          </p:nvPr>
        </p:nvSpPr>
        <p:spPr>
          <a:xfrm>
            <a:off x="685800" y="2645011"/>
            <a:ext cx="7772400" cy="1350585"/>
          </a:xfrm>
          <a:prstGeom prst="rect">
            <a:avLst/>
          </a:prstGeom>
        </p:spPr>
        <p:txBody>
          <a:bodyPr anchor="ctr"/>
          <a:lstStyle>
            <a:lvl1pPr algn="ctr">
              <a:defRPr spc="50">
                <a:solidFill>
                  <a:srgbClr val="FAE6D3"/>
                </a:solidFill>
              </a:defRPr>
            </a:lvl1pPr>
          </a:lstStyle>
          <a:p>
            <a:r>
              <a:rPr lang="en-CA" dirty="0"/>
              <a:t>Click to edit Master title style</a:t>
            </a:r>
            <a:endParaRPr lang="en-US" dirty="0"/>
          </a:p>
        </p:txBody>
      </p:sp>
      <p:sp>
        <p:nvSpPr>
          <p:cNvPr id="7"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F5C1FB27-26DF-4B35-BE97-7390984B11DE}" type="slidenum">
              <a:rPr lang="en-US"/>
              <a:pPr>
                <a:defRPr/>
              </a:pPr>
              <a:t>‹#›</a:t>
            </a:fld>
            <a:endParaRPr lang="en-US"/>
          </a:p>
        </p:txBody>
      </p:sp>
    </p:spTree>
    <p:extLst>
      <p:ext uri="{BB962C8B-B14F-4D97-AF65-F5344CB8AC3E}">
        <p14:creationId xmlns:p14="http://schemas.microsoft.com/office/powerpoint/2010/main" val="1669800208"/>
      </p:ext>
    </p:extLst>
  </p:cSld>
  <p:clrMapOvr>
    <a:masterClrMapping/>
  </p:clrMapOvr>
  <p:transition spd="med">
    <p:fade/>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7" name="Rectangle 17"/>
          <p:cNvSpPr>
            <a:spLocks noChangeArrowheads="1"/>
          </p:cNvSpPr>
          <p:nvPr userDrawn="1"/>
        </p:nvSpPr>
        <p:spPr bwMode="auto">
          <a:xfrm>
            <a:off x="26988" y="9525"/>
            <a:ext cx="9053512" cy="5554663"/>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pic>
        <p:nvPicPr>
          <p:cNvPr id="8" name="Picture 17" descr="Basadur_PPT_swoosh_red-01.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050" y="5273675"/>
            <a:ext cx="9061450" cy="906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0"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066843"/>
            <a:ext cx="7772400" cy="1350585"/>
          </a:xfrm>
          <a:prstGeom prst="rect">
            <a:avLst/>
          </a:prstGeom>
        </p:spPr>
        <p:txBody>
          <a:bodyPr anchor="ctr"/>
          <a:lstStyle>
            <a:lvl1pPr algn="ctr">
              <a:defRPr spc="50">
                <a:solidFill>
                  <a:srgbClr val="FAE6D3"/>
                </a:solidFill>
              </a:defRPr>
            </a:lvl1pPr>
          </a:lstStyle>
          <a:p>
            <a:r>
              <a:rPr lang="en-CA" dirty="0"/>
              <a:t>Click to edit Master title style</a:t>
            </a:r>
            <a:endParaRPr lang="en-US" dirty="0"/>
          </a:p>
        </p:txBody>
      </p:sp>
      <p:sp>
        <p:nvSpPr>
          <p:cNvPr id="11"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5509749A-20CA-410A-82AC-1ADFC7716392}" type="slidenum">
              <a:rPr lang="en-US"/>
              <a:pPr>
                <a:defRPr/>
              </a:pPr>
              <a:t>‹#›</a:t>
            </a:fld>
            <a:endParaRPr lang="en-US"/>
          </a:p>
        </p:txBody>
      </p:sp>
      <p:sp>
        <p:nvSpPr>
          <p:cNvPr id="12"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348212218"/>
      </p:ext>
    </p:extLst>
  </p:cSld>
  <p:clrMapOvr>
    <a:masterClrMapping/>
  </p:clrMapOvr>
  <p:transition spd="med">
    <p:fade/>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txBody>
          <a:bodyPr anchor="ctr"/>
          <a:lstStyle/>
          <a:p>
            <a:pPr algn="ctr" eaLnBrk="0" hangingPunct="0">
              <a:defRPr/>
            </a:pPr>
            <a:endParaRPr lang="en-CA" sz="1800">
              <a:solidFill>
                <a:prstClr val="white"/>
              </a:solidFill>
              <a:latin typeface="Times" charset="0"/>
              <a:ea typeface="ＭＳ Ｐゴシック" pitchFamily="34" charset="-128"/>
              <a:cs typeface="Arial" pitchFamily="34"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pic>
        <p:nvPicPr>
          <p:cNvPr id="7" name="Picture 6" descr="Basadur_PPT_swoosh&amp;grayBkgd-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0"/>
            <a:ext cx="9143997" cy="1932431"/>
          </a:xfrm>
          <a:prstGeom prst="rect">
            <a:avLst/>
          </a:prstGeom>
          <a:no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pic>
      <p:sp>
        <p:nvSpPr>
          <p:cNvPr id="2" name="Title 1"/>
          <p:cNvSpPr>
            <a:spLocks noGrp="1"/>
          </p:cNvSpPr>
          <p:nvPr>
            <p:ph type="ctrTitle"/>
          </p:nvPr>
        </p:nvSpPr>
        <p:spPr>
          <a:xfrm>
            <a:off x="685800" y="3047668"/>
            <a:ext cx="7772400" cy="1350585"/>
          </a:xfrm>
          <a:prstGeom prst="rect">
            <a:avLst/>
          </a:prstGeom>
        </p:spPr>
        <p:txBody>
          <a:bodyPr anchor="ctr"/>
          <a:lstStyle>
            <a:lvl1pPr algn="ctr">
              <a:defRPr spc="50">
                <a:solidFill>
                  <a:schemeClr val="accent3">
                    <a:lumMod val="20000"/>
                    <a:lumOff val="80000"/>
                  </a:schemeClr>
                </a:solidFill>
              </a:defRPr>
            </a:lvl1pPr>
          </a:lstStyle>
          <a:p>
            <a:r>
              <a:rPr lang="en-CA" dirty="0"/>
              <a:t>Click to edit Master title style</a:t>
            </a:r>
            <a:endParaRPr lang="en-US" dirty="0"/>
          </a:p>
        </p:txBody>
      </p:sp>
      <p:sp>
        <p:nvSpPr>
          <p:cNvPr id="8"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E114B496-E29F-4B2A-B9A2-7BA230C8121F}" type="slidenum">
              <a:rPr lang="en-US"/>
              <a:pPr>
                <a:defRPr/>
              </a:pPr>
              <a:t>‹#›</a:t>
            </a:fld>
            <a:endParaRPr lang="en-US"/>
          </a:p>
        </p:txBody>
      </p:sp>
    </p:spTree>
    <p:extLst>
      <p:ext uri="{BB962C8B-B14F-4D97-AF65-F5344CB8AC3E}">
        <p14:creationId xmlns:p14="http://schemas.microsoft.com/office/powerpoint/2010/main" val="676664052"/>
      </p:ext>
    </p:extLst>
  </p:cSld>
  <p:clrMapOvr>
    <a:masterClrMapping/>
  </p:clrMapOvr>
  <p:transition spd="med">
    <p:fade/>
  </p:transition>
</p:sldLayout>
</file>

<file path=ppt/slideLayouts/slideLayout39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5" name="Rectangle 4"/>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FAE6D3"/>
                </a:solidFill>
              </a:defRPr>
            </a:lvl1pPr>
          </a:lstStyle>
          <a:p>
            <a:r>
              <a:rPr lang="en-CA" dirty="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FAE6D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
        <p:nvSpPr>
          <p:cNvPr id="8" name="Slide Number Placeholder 15"/>
          <p:cNvSpPr>
            <a:spLocks noGrp="1"/>
          </p:cNvSpPr>
          <p:nvPr>
            <p:ph type="sldNum" sz="quarter" idx="10"/>
          </p:nvPr>
        </p:nvSpPr>
        <p:spPr/>
        <p:txBody>
          <a:bodyPr/>
          <a:lstStyle>
            <a:lvl1pPr eaLnBrk="1" hangingPunct="1">
              <a:defRPr sz="1600"/>
            </a:lvl1pPr>
          </a:lstStyle>
          <a:p>
            <a:pPr>
              <a:defRPr/>
            </a:pPr>
            <a:fld id="{60E55545-6808-48E5-A834-84144CB003D8}" type="slidenum">
              <a:rPr lang="en-US"/>
              <a:pPr>
                <a:defRPr/>
              </a:pPr>
              <a:t>‹#›</a:t>
            </a:fld>
            <a:endParaRPr lang="en-US"/>
          </a:p>
        </p:txBody>
      </p:sp>
      <p:sp>
        <p:nvSpPr>
          <p:cNvPr id="9" name="Footer Placeholder 16"/>
          <p:cNvSpPr>
            <a:spLocks noGrp="1"/>
          </p:cNvSpPr>
          <p:nvPr>
            <p:ph type="ftr" sz="quarter" idx="11"/>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3406143905"/>
      </p:ext>
    </p:extLst>
  </p:cSld>
  <p:clrMapOvr>
    <a:masterClrMapping/>
  </p:clrMapOvr>
  <p:transition spd="med">
    <p:fade/>
  </p:transition>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2240280"/>
            <a:ext cx="7772400" cy="3441114"/>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0" name="Title 9"/>
          <p:cNvSpPr>
            <a:spLocks noGrp="1"/>
          </p:cNvSpPr>
          <p:nvPr>
            <p:ph type="title"/>
          </p:nvPr>
        </p:nvSpPr>
        <p:spPr>
          <a:xfrm>
            <a:off x="457200" y="320040"/>
            <a:ext cx="8229600" cy="1362682"/>
          </a:xfrm>
          <a:prstGeom prst="rect">
            <a:avLst/>
          </a:prstGeom>
        </p:spPr>
        <p:txBody>
          <a:bodyPr/>
          <a:lstStyle/>
          <a:p>
            <a:r>
              <a:rPr lang="en-US"/>
              <a:t>Click to edit Master title style</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eaLnBrk="1" hangingPunct="1">
              <a:defRPr sz="1600"/>
            </a:lvl1pPr>
          </a:lstStyle>
          <a:p>
            <a:pPr>
              <a:defRPr/>
            </a:pPr>
            <a:fld id="{F6427FB9-C2F1-4DFE-B58B-10EEC510558E}" type="slidenum">
              <a:rPr lang="en-US"/>
              <a:pPr>
                <a:defRPr/>
              </a:pPr>
              <a:t>‹#›</a:t>
            </a:fld>
            <a:endParaRPr lang="en-US"/>
          </a:p>
        </p:txBody>
      </p:sp>
    </p:spTree>
    <p:extLst>
      <p:ext uri="{BB962C8B-B14F-4D97-AF65-F5344CB8AC3E}">
        <p14:creationId xmlns:p14="http://schemas.microsoft.com/office/powerpoint/2010/main" val="90314160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Rectangle 4"/>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6863"/>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8"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17"/>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10"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1"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Content Placeholder 17"/>
          <p:cNvSpPr>
            <a:spLocks noGrp="1"/>
          </p:cNvSpPr>
          <p:nvPr>
            <p:ph sz="quarter" idx="12"/>
          </p:nvPr>
        </p:nvSpPr>
        <p:spPr>
          <a:xfrm>
            <a:off x="923925" y="1063417"/>
            <a:ext cx="3648075" cy="4234072"/>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a:xfrm>
            <a:off x="457200" y="320057"/>
            <a:ext cx="8205401" cy="1238931"/>
          </a:xfrm>
        </p:spPr>
        <p:txBody>
          <a:bodyPr anchor="t"/>
          <a:lstStyle/>
          <a:p>
            <a:r>
              <a:rPr lang="en-US"/>
              <a:t>Click to edit Master title style</a:t>
            </a:r>
          </a:p>
        </p:txBody>
      </p:sp>
      <p:sp>
        <p:nvSpPr>
          <p:cNvPr id="15" name="Content Placeholder 14"/>
          <p:cNvSpPr>
            <a:spLocks noGrp="1"/>
          </p:cNvSpPr>
          <p:nvPr>
            <p:ph sz="quarter" idx="15"/>
          </p:nvPr>
        </p:nvSpPr>
        <p:spPr>
          <a:xfrm>
            <a:off x="4572001" y="1063417"/>
            <a:ext cx="3657600" cy="4176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16"/>
          </p:nvPr>
        </p:nvSpPr>
        <p:spPr/>
        <p:txBody>
          <a:bodyPr/>
          <a:lstStyle>
            <a:lvl1pPr eaLnBrk="1" hangingPunct="1">
              <a:defRPr sz="1600">
                <a:solidFill>
                  <a:srgbClr val="A6A6A6"/>
                </a:solidFill>
              </a:defRPr>
            </a:lvl1pPr>
          </a:lstStyle>
          <a:p>
            <a:pPr>
              <a:defRPr/>
            </a:pPr>
            <a:fld id="{8EC33A28-3979-45ED-93B3-B260E22573BB}" type="slidenum">
              <a:rPr lang="en-US"/>
              <a:pPr>
                <a:defRPr/>
              </a:pPr>
              <a:t>‹#›</a:t>
            </a:fld>
            <a:endParaRPr lang="en-US"/>
          </a:p>
        </p:txBody>
      </p:sp>
      <p:sp>
        <p:nvSpPr>
          <p:cNvPr id="14" name="Footer Placeholder 4"/>
          <p:cNvSpPr>
            <a:spLocks noGrp="1"/>
          </p:cNvSpPr>
          <p:nvPr>
            <p:ph type="ftr" sz="quarter" idx="17"/>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171911909"/>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874520"/>
            <a:ext cx="7287683" cy="2392680"/>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0" name="Title 9"/>
          <p:cNvSpPr>
            <a:spLocks noGrp="1"/>
          </p:cNvSpPr>
          <p:nvPr>
            <p:ph type="title"/>
          </p:nvPr>
        </p:nvSpPr>
        <p:spPr/>
        <p:txBody>
          <a:bodyPr/>
          <a:lstStyle/>
          <a:p>
            <a:r>
              <a:rPr lang="en-US"/>
              <a:t>Click to edit Master title style</a:t>
            </a:r>
          </a:p>
        </p:txBody>
      </p:sp>
      <p:sp>
        <p:nvSpPr>
          <p:cNvPr id="9" name="Content Placeholder 2"/>
          <p:cNvSpPr>
            <a:spLocks noGrp="1"/>
          </p:cNvSpPr>
          <p:nvPr>
            <p:ph idx="13"/>
          </p:nvPr>
        </p:nvSpPr>
        <p:spPr>
          <a:xfrm>
            <a:off x="914400" y="4233014"/>
            <a:ext cx="7287683" cy="1983937"/>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a:defRPr/>
            </a:lvl1pPr>
          </a:lstStyle>
          <a:p>
            <a:pPr>
              <a:defRPr/>
            </a:pPr>
            <a:fld id="{BE5538BA-2B18-49E2-9CF4-8EC2CD20C6F4}" type="slidenum">
              <a:rPr lang="en-US"/>
              <a:pPr>
                <a:defRPr/>
              </a:pPr>
              <a:t>‹#›</a:t>
            </a:fld>
            <a:endParaRPr lang="en-US"/>
          </a:p>
        </p:txBody>
      </p:sp>
    </p:spTree>
    <p:extLst>
      <p:ext uri="{BB962C8B-B14F-4D97-AF65-F5344CB8AC3E}">
        <p14:creationId xmlns:p14="http://schemas.microsoft.com/office/powerpoint/2010/main" val="3845156056"/>
      </p:ext>
    </p:extLst>
  </p:cSld>
  <p:clrMapOvr>
    <a:masterClrMapping/>
  </p:clrMapOvr>
  <p:transition spd="med">
    <p:fade/>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0" name="Title 9"/>
          <p:cNvSpPr>
            <a:spLocks noGrp="1"/>
          </p:cNvSpPr>
          <p:nvPr>
            <p:ph type="title"/>
          </p:nvPr>
        </p:nvSpPr>
        <p:spPr>
          <a:xfrm>
            <a:off x="457200" y="320040"/>
            <a:ext cx="8229600" cy="1393655"/>
          </a:xfrm>
          <a:prstGeom prst="rect">
            <a:avLst/>
          </a:prstGeom>
        </p:spPr>
        <p:txBody>
          <a:bodyPr/>
          <a:lstStyle/>
          <a:p>
            <a:r>
              <a:rPr lang="en-US"/>
              <a:t>Click to edit Master title style</a:t>
            </a:r>
          </a:p>
        </p:txBody>
      </p:sp>
      <p:sp>
        <p:nvSpPr>
          <p:cNvPr id="8" name="Content Placeholder 7"/>
          <p:cNvSpPr>
            <a:spLocks noGrp="1"/>
          </p:cNvSpPr>
          <p:nvPr>
            <p:ph sz="quarter" idx="13"/>
          </p:nvPr>
        </p:nvSpPr>
        <p:spPr>
          <a:xfrm>
            <a:off x="914401" y="2240280"/>
            <a:ext cx="7782076" cy="338949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6"/>
          </p:nvPr>
        </p:nvSpPr>
        <p:spPr/>
        <p:txBody>
          <a:bodyPr/>
          <a:lstStyle>
            <a:lvl1pPr eaLnBrk="1" hangingPunct="1">
              <a:defRPr sz="1600"/>
            </a:lvl1pPr>
          </a:lstStyle>
          <a:p>
            <a:pPr>
              <a:defRPr/>
            </a:pPr>
            <a:fld id="{EEAE7E93-8A35-4A83-9CA5-AADD9E44641F}" type="slidenum">
              <a:rPr lang="en-US"/>
              <a:pPr>
                <a:defRPr/>
              </a:pPr>
              <a:t>‹#›</a:t>
            </a:fld>
            <a:endParaRPr lang="en-US"/>
          </a:p>
        </p:txBody>
      </p:sp>
    </p:spTree>
    <p:extLst>
      <p:ext uri="{BB962C8B-B14F-4D97-AF65-F5344CB8AC3E}">
        <p14:creationId xmlns:p14="http://schemas.microsoft.com/office/powerpoint/2010/main" val="4245486874"/>
      </p:ext>
    </p:extLst>
  </p:cSld>
  <p:clrMapOvr>
    <a:masterClrMapping/>
  </p:clrMapOvr>
  <p:transition spd="med">
    <p:fade/>
  </p:transition>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4" name="Picture 12"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t="6952"/>
          <a:stretch>
            <a:fillRect/>
          </a:stretch>
        </p:blipFill>
        <p:spPr bwMode="auto">
          <a:xfrm>
            <a:off x="0" y="6350"/>
            <a:ext cx="9097963" cy="2435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ontent Placeholder 7"/>
          <p:cNvSpPr>
            <a:spLocks noGrp="1"/>
          </p:cNvSpPr>
          <p:nvPr>
            <p:ph sz="quarter" idx="13"/>
          </p:nvPr>
        </p:nvSpPr>
        <p:spPr>
          <a:xfrm>
            <a:off x="914401" y="2240280"/>
            <a:ext cx="7782076" cy="403105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7" name="Title 6"/>
          <p:cNvSpPr>
            <a:spLocks noGrp="1"/>
          </p:cNvSpPr>
          <p:nvPr>
            <p:ph type="title"/>
          </p:nvPr>
        </p:nvSpPr>
        <p:spPr/>
        <p:txBody>
          <a:bodyPr/>
          <a:lstStyle>
            <a:lvl1pPr>
              <a:defRPr>
                <a:solidFill>
                  <a:schemeClr val="bg1">
                    <a:lumMod val="95000"/>
                  </a:schemeClr>
                </a:solidFill>
              </a:defRPr>
            </a:lvl1pPr>
          </a:lstStyle>
          <a:p>
            <a:r>
              <a:rPr lang="en-US"/>
              <a:t>Click to edit Master title style</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9" name="Slide Number Placeholder 5"/>
          <p:cNvSpPr>
            <a:spLocks noGrp="1"/>
          </p:cNvSpPr>
          <p:nvPr>
            <p:ph type="sldNum" sz="quarter" idx="16"/>
          </p:nvPr>
        </p:nvSpPr>
        <p:spPr/>
        <p:txBody>
          <a:bodyPr/>
          <a:lstStyle>
            <a:lvl1pPr eaLnBrk="1" hangingPunct="1">
              <a:defRPr sz="1600"/>
            </a:lvl1pPr>
          </a:lstStyle>
          <a:p>
            <a:pPr>
              <a:defRPr/>
            </a:pPr>
            <a:fld id="{CE98795F-346A-4433-B8F8-B155F135ABC6}" type="slidenum">
              <a:rPr lang="en-US"/>
              <a:pPr>
                <a:defRPr/>
              </a:pPr>
              <a:t>‹#›</a:t>
            </a:fld>
            <a:endParaRPr lang="en-US"/>
          </a:p>
        </p:txBody>
      </p:sp>
    </p:spTree>
    <p:extLst>
      <p:ext uri="{BB962C8B-B14F-4D97-AF65-F5344CB8AC3E}">
        <p14:creationId xmlns:p14="http://schemas.microsoft.com/office/powerpoint/2010/main" val="496258019"/>
      </p:ext>
    </p:extLst>
  </p:cSld>
  <p:clrMapOvr>
    <a:masterClrMapping/>
  </p:clrMapOvr>
  <p:transition spd="med">
    <p:fade/>
  </p:transition>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40280"/>
            <a:ext cx="7287683" cy="2392680"/>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0" name="Title 9"/>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9" name="Content Placeholder 2"/>
          <p:cNvSpPr>
            <a:spLocks noGrp="1"/>
          </p:cNvSpPr>
          <p:nvPr>
            <p:ph idx="13"/>
          </p:nvPr>
        </p:nvSpPr>
        <p:spPr>
          <a:xfrm>
            <a:off x="914400" y="4470476"/>
            <a:ext cx="7287683" cy="1746475"/>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CA6BB58C-C799-4734-861A-9923A089958A}" type="slidenum">
              <a:rPr lang="en-US"/>
              <a:pPr>
                <a:defRPr/>
              </a:pPr>
              <a:t>‹#›</a:t>
            </a:fld>
            <a:endParaRPr lang="en-US"/>
          </a:p>
        </p:txBody>
      </p:sp>
    </p:spTree>
    <p:extLst>
      <p:ext uri="{BB962C8B-B14F-4D97-AF65-F5344CB8AC3E}">
        <p14:creationId xmlns:p14="http://schemas.microsoft.com/office/powerpoint/2010/main" val="3362419147"/>
      </p:ext>
    </p:extLst>
  </p:cSld>
  <p:clrMapOvr>
    <a:masterClrMapping/>
  </p:clrMapOvr>
  <p:transition spd="med">
    <p:fade/>
  </p:transition>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2240280"/>
            <a:ext cx="4038600" cy="3551602"/>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4" name="Title 13"/>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8" name="Content Placeholder 3"/>
          <p:cNvSpPr>
            <a:spLocks noGrp="1"/>
          </p:cNvSpPr>
          <p:nvPr>
            <p:ph sz="half" idx="13"/>
          </p:nvPr>
        </p:nvSpPr>
        <p:spPr>
          <a:xfrm>
            <a:off x="457200" y="2240280"/>
            <a:ext cx="4038600" cy="3551602"/>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2B08B327-7306-439B-8904-49541EC23EC4}" type="slidenum">
              <a:rPr lang="en-US"/>
              <a:pPr>
                <a:defRPr/>
              </a:pPr>
              <a:t>‹#›</a:t>
            </a:fld>
            <a:endParaRPr lang="en-US"/>
          </a:p>
        </p:txBody>
      </p:sp>
    </p:spTree>
    <p:extLst>
      <p:ext uri="{BB962C8B-B14F-4D97-AF65-F5344CB8AC3E}">
        <p14:creationId xmlns:p14="http://schemas.microsoft.com/office/powerpoint/2010/main" val="3556054616"/>
      </p:ext>
    </p:extLst>
  </p:cSld>
  <p:clrMapOvr>
    <a:masterClrMapping/>
  </p:clrMapOvr>
  <p:transition spd="med">
    <p:fade/>
  </p:transition>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098696"/>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5" name="Text Placeholder 4"/>
          <p:cNvSpPr>
            <a:spLocks noGrp="1"/>
          </p:cNvSpPr>
          <p:nvPr>
            <p:ph type="body" sz="quarter" idx="3"/>
          </p:nvPr>
        </p:nvSpPr>
        <p:spPr>
          <a:xfrm>
            <a:off x="4645025" y="2098696"/>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643055"/>
            <a:ext cx="4041775" cy="321467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3" name="Title 12"/>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11" name="Content Placeholder 5"/>
          <p:cNvSpPr>
            <a:spLocks noGrp="1"/>
          </p:cNvSpPr>
          <p:nvPr>
            <p:ph sz="quarter" idx="17"/>
          </p:nvPr>
        </p:nvSpPr>
        <p:spPr>
          <a:xfrm>
            <a:off x="444954" y="2643055"/>
            <a:ext cx="4041775" cy="321467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3"/>
          <p:cNvSpPr>
            <a:spLocks noGrp="1"/>
          </p:cNvSpPr>
          <p:nvPr>
            <p:ph type="dt" sz="half" idx="18"/>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8" name="Footer Placeholder 4"/>
          <p:cNvSpPr>
            <a:spLocks noGrp="1"/>
          </p:cNvSpPr>
          <p:nvPr>
            <p:ph type="ftr" sz="quarter" idx="19"/>
          </p:nvPr>
        </p:nvSpPr>
        <p:spPr/>
        <p:txBody>
          <a:bodyPr/>
          <a:lstStyle>
            <a:lvl1pPr algn="l" eaLnBrk="1" hangingPunct="1">
              <a:defRPr/>
            </a:lvl1pPr>
          </a:lstStyle>
          <a:p>
            <a:pPr>
              <a:defRPr/>
            </a:pPr>
            <a:r>
              <a:rPr lang="en-US"/>
              <a:t>SECTION OR PRESENTATION TITLE</a:t>
            </a:r>
          </a:p>
        </p:txBody>
      </p:sp>
      <p:sp>
        <p:nvSpPr>
          <p:cNvPr id="9" name="Slide Number Placeholder 5"/>
          <p:cNvSpPr>
            <a:spLocks noGrp="1"/>
          </p:cNvSpPr>
          <p:nvPr>
            <p:ph type="sldNum" sz="quarter" idx="20"/>
          </p:nvPr>
        </p:nvSpPr>
        <p:spPr/>
        <p:txBody>
          <a:bodyPr/>
          <a:lstStyle>
            <a:lvl1pPr eaLnBrk="1" hangingPunct="1">
              <a:defRPr sz="1600"/>
            </a:lvl1pPr>
          </a:lstStyle>
          <a:p>
            <a:pPr>
              <a:defRPr/>
            </a:pPr>
            <a:fld id="{A8111691-5CAC-4326-959A-A2BB8084F192}" type="slidenum">
              <a:rPr lang="en-US"/>
              <a:pPr>
                <a:defRPr/>
              </a:pPr>
              <a:t>‹#›</a:t>
            </a:fld>
            <a:endParaRPr lang="en-US"/>
          </a:p>
        </p:txBody>
      </p:sp>
    </p:spTree>
    <p:extLst>
      <p:ext uri="{BB962C8B-B14F-4D97-AF65-F5344CB8AC3E}">
        <p14:creationId xmlns:p14="http://schemas.microsoft.com/office/powerpoint/2010/main" val="650193643"/>
      </p:ext>
    </p:extLst>
  </p:cSld>
  <p:clrMapOvr>
    <a:masterClrMapping/>
  </p:clrMapOvr>
  <p:transition spd="med">
    <p:fade/>
  </p:transition>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Title 7"/>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4"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5" name="Slide Number Placeholder 5"/>
          <p:cNvSpPr>
            <a:spLocks noGrp="1"/>
          </p:cNvSpPr>
          <p:nvPr>
            <p:ph type="sldNum" sz="quarter" idx="12"/>
          </p:nvPr>
        </p:nvSpPr>
        <p:spPr/>
        <p:txBody>
          <a:bodyPr/>
          <a:lstStyle>
            <a:lvl1pPr eaLnBrk="1" hangingPunct="1">
              <a:defRPr sz="1600"/>
            </a:lvl1pPr>
          </a:lstStyle>
          <a:p>
            <a:pPr>
              <a:defRPr/>
            </a:pPr>
            <a:fld id="{E6389037-4FEA-4E8F-96FC-A8D32A48D352}" type="slidenum">
              <a:rPr lang="en-US"/>
              <a:pPr>
                <a:defRPr/>
              </a:pPr>
              <a:t>‹#›</a:t>
            </a:fld>
            <a:endParaRPr lang="en-US"/>
          </a:p>
        </p:txBody>
      </p:sp>
    </p:spTree>
    <p:extLst>
      <p:ext uri="{BB962C8B-B14F-4D97-AF65-F5344CB8AC3E}">
        <p14:creationId xmlns:p14="http://schemas.microsoft.com/office/powerpoint/2010/main" val="324254045"/>
      </p:ext>
    </p:extLst>
  </p:cSld>
  <p:clrMapOvr>
    <a:masterClrMapping/>
  </p:clrMapOvr>
  <p:transition spd="med">
    <p:fade/>
  </p:transition>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4" name="Picture 15" descr="Basadur_logo-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16550" y="5387975"/>
            <a:ext cx="1778000" cy="84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15"/>
          <p:cNvSpPr txBox="1">
            <a:spLocks noChangeArrowheads="1"/>
          </p:cNvSpPr>
          <p:nvPr userDrawn="1"/>
        </p:nvSpPr>
        <p:spPr bwMode="auto">
          <a:xfrm>
            <a:off x="7418388" y="6621463"/>
            <a:ext cx="1725612"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9" name="Title 8"/>
          <p:cNvSpPr>
            <a:spLocks noGrp="1"/>
          </p:cNvSpPr>
          <p:nvPr>
            <p:ph type="title"/>
          </p:nvPr>
        </p:nvSpPr>
        <p:spPr>
          <a:xfrm>
            <a:off x="5304428" y="1451372"/>
            <a:ext cx="3415327" cy="1846231"/>
          </a:xfrm>
          <a:prstGeom prst="rect">
            <a:avLst/>
          </a:prstGeom>
        </p:spPr>
        <p:txBody>
          <a:bodyPr>
            <a:normAutofit/>
          </a:bodyPr>
          <a:lstStyle>
            <a:lvl1pPr algn="l">
              <a:defRPr kumimoji="0" lang="en-US" sz="3600" b="0" i="0" u="none" strike="noStrike" kern="1200" cap="none" spc="0" normalizeH="0" baseline="0" noProof="0" dirty="0" smtClean="0">
                <a:ln>
                  <a:noFill/>
                </a:ln>
                <a:solidFill>
                  <a:srgbClr val="FF6600"/>
                </a:solidFill>
                <a:effectLst/>
                <a:uLnTx/>
                <a:uFillTx/>
                <a:latin typeface="Georgia"/>
                <a:ea typeface="+mj-ea"/>
                <a:cs typeface="Georgia"/>
              </a:defRPr>
            </a:lvl1pPr>
          </a:lstStyle>
          <a:p>
            <a:r>
              <a:rPr lang="en-US"/>
              <a:t>Click to edit Master title style</a:t>
            </a:r>
          </a:p>
        </p:txBody>
      </p:sp>
      <p:sp>
        <p:nvSpPr>
          <p:cNvPr id="6"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7" name="Footer Placeholder 2"/>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8" name="Slide Number Placeholder 3"/>
          <p:cNvSpPr>
            <a:spLocks noGrp="1"/>
          </p:cNvSpPr>
          <p:nvPr>
            <p:ph type="sldNum" sz="quarter" idx="12"/>
          </p:nvPr>
        </p:nvSpPr>
        <p:spPr/>
        <p:txBody>
          <a:bodyPr/>
          <a:lstStyle>
            <a:lvl1pPr eaLnBrk="1" hangingPunct="1">
              <a:defRPr sz="1600"/>
            </a:lvl1pPr>
          </a:lstStyle>
          <a:p>
            <a:pPr>
              <a:defRPr/>
            </a:pPr>
            <a:fld id="{7B2553E6-62E0-4365-8CFC-F567E46F6062}" type="slidenum">
              <a:rPr lang="en-US"/>
              <a:pPr>
                <a:defRPr/>
              </a:pPr>
              <a:t>‹#›</a:t>
            </a:fld>
            <a:endParaRPr lang="en-US"/>
          </a:p>
        </p:txBody>
      </p:sp>
    </p:spTree>
    <p:extLst>
      <p:ext uri="{BB962C8B-B14F-4D97-AF65-F5344CB8AC3E}">
        <p14:creationId xmlns:p14="http://schemas.microsoft.com/office/powerpoint/2010/main" val="1676791566"/>
      </p:ext>
    </p:extLst>
  </p:cSld>
  <p:clrMapOvr>
    <a:masterClrMapping/>
  </p:clrMapOvr>
  <p:transition spd="med">
    <p:fade/>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744" y="301752"/>
            <a:ext cx="8226056" cy="1503236"/>
          </a:xfrm>
          <a:prstGeom prst="rect">
            <a:avLst/>
          </a:prstGeom>
        </p:spPr>
        <p:txBody>
          <a:bodyPr>
            <a:noAutofit/>
          </a:bodyPr>
          <a:lstStyle>
            <a:lvl1pPr algn="l">
              <a:defRPr sz="3200" b="0"/>
            </a:lvl1pPr>
          </a:lstStyle>
          <a:p>
            <a:r>
              <a:rPr lang="en-CA" dirty="0"/>
              <a:t>Click to edit Master title style</a:t>
            </a:r>
            <a:endParaRPr lang="en-US" dirty="0"/>
          </a:p>
        </p:txBody>
      </p:sp>
      <p:sp>
        <p:nvSpPr>
          <p:cNvPr id="3" name="Content Placeholder 2"/>
          <p:cNvSpPr>
            <a:spLocks noGrp="1"/>
          </p:cNvSpPr>
          <p:nvPr>
            <p:ph idx="1"/>
          </p:nvPr>
        </p:nvSpPr>
        <p:spPr>
          <a:xfrm>
            <a:off x="470342" y="2240280"/>
            <a:ext cx="5731983" cy="4206567"/>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4" name="Content Placeholder 13"/>
          <p:cNvSpPr>
            <a:spLocks noGrp="1"/>
          </p:cNvSpPr>
          <p:nvPr>
            <p:ph sz="quarter" idx="13"/>
          </p:nvPr>
        </p:nvSpPr>
        <p:spPr>
          <a:xfrm>
            <a:off x="6294474" y="2240280"/>
            <a:ext cx="2402258" cy="4206568"/>
          </a:xfrm>
          <a:prstGeom prst="rect">
            <a:avLst/>
          </a:prstGeom>
        </p:spPr>
        <p:txBody>
          <a:bodyPr/>
          <a:lstStyle>
            <a:lvl1pPr>
              <a:defRPr>
                <a:solidFill>
                  <a:srgbClr val="2F5897"/>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07851B95-AA22-437A-BC88-0260DE2CF696}" type="slidenum">
              <a:rPr lang="en-US"/>
              <a:pPr>
                <a:defRPr/>
              </a:pPr>
              <a:t>‹#›</a:t>
            </a:fld>
            <a:endParaRPr lang="en-US"/>
          </a:p>
        </p:txBody>
      </p:sp>
    </p:spTree>
    <p:extLst>
      <p:ext uri="{BB962C8B-B14F-4D97-AF65-F5344CB8AC3E}">
        <p14:creationId xmlns:p14="http://schemas.microsoft.com/office/powerpoint/2010/main" val="124531332"/>
      </p:ext>
    </p:extLst>
  </p:cSld>
  <p:clrMapOvr>
    <a:masterClrMapping/>
  </p:clrMapOvr>
  <p:transition spd="med">
    <p:fade/>
  </p:transition>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75050" y="320040"/>
            <a:ext cx="5111750" cy="1162050"/>
          </a:xfrm>
          <a:prstGeom prst="rect">
            <a:avLst/>
          </a:prstGeom>
        </p:spPr>
        <p:txBody>
          <a:bodyPr>
            <a:noAutofit/>
          </a:bodyPr>
          <a:lstStyle>
            <a:lvl1pPr algn="l">
              <a:defRPr sz="3200" b="0"/>
            </a:lvl1pPr>
          </a:lstStyle>
          <a:p>
            <a:r>
              <a:rPr lang="en-CA" dirty="0"/>
              <a:t>Click to edit Master title style</a:t>
            </a:r>
            <a:endParaRPr lang="en-US" dirty="0"/>
          </a:p>
        </p:txBody>
      </p:sp>
      <p:sp>
        <p:nvSpPr>
          <p:cNvPr id="3" name="Content Placeholder 2"/>
          <p:cNvSpPr>
            <a:spLocks noGrp="1"/>
          </p:cNvSpPr>
          <p:nvPr>
            <p:ph idx="1"/>
          </p:nvPr>
        </p:nvSpPr>
        <p:spPr>
          <a:xfrm>
            <a:off x="3575050" y="2240280"/>
            <a:ext cx="5111750" cy="4082674"/>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4" name="Content Placeholder 13"/>
          <p:cNvSpPr>
            <a:spLocks noGrp="1"/>
          </p:cNvSpPr>
          <p:nvPr>
            <p:ph sz="quarter" idx="13"/>
          </p:nvPr>
        </p:nvSpPr>
        <p:spPr>
          <a:xfrm>
            <a:off x="457200" y="2240280"/>
            <a:ext cx="3008313" cy="408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551F381F-2D9C-4048-AA98-54F4B73F8433}" type="slidenum">
              <a:rPr lang="en-US"/>
              <a:pPr>
                <a:defRPr/>
              </a:pPr>
              <a:t>‹#›</a:t>
            </a:fld>
            <a:endParaRPr lang="en-US"/>
          </a:p>
        </p:txBody>
      </p:sp>
    </p:spTree>
    <p:extLst>
      <p:ext uri="{BB962C8B-B14F-4D97-AF65-F5344CB8AC3E}">
        <p14:creationId xmlns:p14="http://schemas.microsoft.com/office/powerpoint/2010/main" val="2139332218"/>
      </p:ext>
    </p:extLst>
  </p:cSld>
  <p:clrMapOvr>
    <a:masterClrMapping/>
  </p:clrMapOvr>
  <p:transition spd="med">
    <p:fade/>
  </p:transition>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Title 6"/>
          <p:cNvSpPr>
            <a:spLocks noGrp="1"/>
          </p:cNvSpPr>
          <p:nvPr>
            <p:ph type="title"/>
          </p:nvPr>
        </p:nvSpPr>
        <p:spPr>
          <a:xfrm>
            <a:off x="457200" y="465138"/>
            <a:ext cx="8229600" cy="1238250"/>
          </a:xfrm>
          <a:prstGeom prst="rect">
            <a:avLst/>
          </a:prstGeom>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eaLnBrk="1" hangingPunct="1">
              <a:defRPr sz="1600"/>
            </a:lvl1pPr>
          </a:lstStyle>
          <a:p>
            <a:pPr>
              <a:defRPr/>
            </a:pPr>
            <a:fld id="{E16DE3D8-65C9-4D06-9A49-B199CB17B1BD}" type="slidenum">
              <a:rPr lang="en-US"/>
              <a:pPr>
                <a:defRPr/>
              </a:pPr>
              <a:t>‹#›</a:t>
            </a:fld>
            <a:endParaRPr lang="en-US" dirty="0"/>
          </a:p>
        </p:txBody>
      </p:sp>
    </p:spTree>
    <p:extLst>
      <p:ext uri="{BB962C8B-B14F-4D97-AF65-F5344CB8AC3E}">
        <p14:creationId xmlns:p14="http://schemas.microsoft.com/office/powerpoint/2010/main" val="1179564292"/>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5068888"/>
          </a:xfrm>
          <a:prstGeom prst="rect">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a:defRPr/>
            </a:pPr>
            <a:endParaRPr lang="en-CA" sz="1800">
              <a:solidFill>
                <a:srgbClr val="FFFFFF"/>
              </a:solidFill>
              <a:latin typeface="Calibri" charset="0"/>
              <a:ea typeface="ＭＳ Ｐゴシック" charset="0"/>
              <a:cs typeface="Arial" charset="0"/>
            </a:endParaRPr>
          </a:p>
        </p:txBody>
      </p:sp>
      <p:sp>
        <p:nvSpPr>
          <p:cNvPr id="4" name="Rectangle 3"/>
          <p:cNvSpPr>
            <a:spLocks noChangeArrowheads="1"/>
          </p:cNvSpPr>
          <p:nvPr userDrawn="1"/>
        </p:nvSpPr>
        <p:spPr bwMode="auto">
          <a:xfrm>
            <a:off x="0" y="5068888"/>
            <a:ext cx="9144000" cy="1789112"/>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a:defRPr/>
            </a:pPr>
            <a:endParaRPr lang="en-CA" sz="1800">
              <a:solidFill>
                <a:srgbClr val="FFFFFF"/>
              </a:solidFill>
              <a:latin typeface="Calibri" charset="0"/>
              <a:ea typeface="ＭＳ Ｐゴシック" charset="0"/>
              <a:cs typeface="Arial" charset="0"/>
            </a:endParaRPr>
          </a:p>
        </p:txBody>
      </p:sp>
      <p:sp>
        <p:nvSpPr>
          <p:cNvPr id="5" name="Rectangle 4"/>
          <p:cNvSpPr/>
          <p:nvPr userDrawn="1"/>
        </p:nvSpPr>
        <p:spPr>
          <a:xfrm>
            <a:off x="67235" y="640087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550" y="6384925"/>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0"/>
            <a:ext cx="7772400" cy="1216152"/>
          </a:xfrm>
          <a:prstGeom prst="rect">
            <a:avLst/>
          </a:prstGeom>
        </p:spPr>
        <p:txBody>
          <a:bodyPr/>
          <a:lstStyle>
            <a:lvl1pPr algn="l">
              <a:defRPr sz="3200" b="0" cap="none">
                <a:solidFill>
                  <a:srgbClr val="FF6600"/>
                </a:solidFill>
                <a:latin typeface="+mj-lt"/>
              </a:defRPr>
            </a:lvl1pPr>
          </a:lstStyle>
          <a:p>
            <a:r>
              <a:rPr lang="en-US" dirty="0"/>
              <a:t>Click to edit Master title style</a:t>
            </a:r>
          </a:p>
        </p:txBody>
      </p:sp>
      <p:sp>
        <p:nvSpPr>
          <p:cNvPr id="7" name="Slide Number Placeholder 14"/>
          <p:cNvSpPr>
            <a:spLocks noGrp="1"/>
          </p:cNvSpPr>
          <p:nvPr>
            <p:ph type="sldNum" sz="quarter" idx="10"/>
          </p:nvPr>
        </p:nvSpPr>
        <p:spPr/>
        <p:txBody>
          <a:bodyPr/>
          <a:lstStyle>
            <a:lvl1pPr>
              <a:defRPr>
                <a:solidFill>
                  <a:srgbClr val="BFBFBF"/>
                </a:solidFill>
              </a:defRPr>
            </a:lvl1pPr>
          </a:lstStyle>
          <a:p>
            <a:pPr>
              <a:defRPr/>
            </a:pPr>
            <a:fld id="{893B6B4D-5EC2-45F6-881E-3BBB759AA95F}" type="slidenum">
              <a:rPr lang="en-US"/>
              <a:pPr>
                <a:defRPr/>
              </a:pPr>
              <a:t>‹#›</a:t>
            </a:fld>
            <a:endParaRPr lang="en-US"/>
          </a:p>
        </p:txBody>
      </p:sp>
      <p:sp>
        <p:nvSpPr>
          <p:cNvPr id="8" name="Footer Placeholder 15"/>
          <p:cNvSpPr>
            <a:spLocks noGrp="1"/>
          </p:cNvSpPr>
          <p:nvPr>
            <p:ph type="ftr" sz="quarter" idx="11"/>
          </p:nvPr>
        </p:nvSpPr>
        <p:spPr/>
        <p:txBody>
          <a:bodyPr/>
          <a:lstStyle>
            <a:lvl1pPr>
              <a:defRPr>
                <a:solidFill>
                  <a:srgbClr val="BFBFBF"/>
                </a:solidFill>
              </a:defRPr>
            </a:lvl1pPr>
          </a:lstStyle>
          <a:p>
            <a:pPr>
              <a:defRPr/>
            </a:pPr>
            <a:r>
              <a:rPr lang="en-US"/>
              <a:t>SECTION OR PRESENTATION TITLE</a:t>
            </a:r>
          </a:p>
        </p:txBody>
      </p:sp>
    </p:spTree>
    <p:extLst>
      <p:ext uri="{BB962C8B-B14F-4D97-AF65-F5344CB8AC3E}">
        <p14:creationId xmlns:p14="http://schemas.microsoft.com/office/powerpoint/2010/main" val="2344637545"/>
      </p:ext>
    </p:extLst>
  </p:cSld>
  <p:clrMapOvr>
    <a:masterClrMapping/>
  </p:clrMapOvr>
  <p:transition spd="med">
    <p:fade/>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Footer Placeholder 4"/>
          <p:cNvSpPr>
            <a:spLocks noGrp="1"/>
          </p:cNvSpPr>
          <p:nvPr>
            <p:ph type="ftr" sz="quarter" idx="10"/>
          </p:nvPr>
        </p:nvSpPr>
        <p:spPr/>
        <p:txBody>
          <a:bodyPr/>
          <a:lstStyle>
            <a:lvl1pPr algn="l" eaLnBrk="1" hangingPunct="1">
              <a:defRPr/>
            </a:lvl1pPr>
          </a:lstStyle>
          <a:p>
            <a:pPr>
              <a:defRPr/>
            </a:pPr>
            <a:r>
              <a:rPr lang="en-US"/>
              <a:t>SECTION OR PRESENTATION TITLE</a:t>
            </a:r>
          </a:p>
        </p:txBody>
      </p:sp>
      <p:sp>
        <p:nvSpPr>
          <p:cNvPr id="4" name="Slide Number Placeholder 5"/>
          <p:cNvSpPr>
            <a:spLocks noGrp="1"/>
          </p:cNvSpPr>
          <p:nvPr>
            <p:ph type="sldNum" sz="quarter" idx="11"/>
          </p:nvPr>
        </p:nvSpPr>
        <p:spPr/>
        <p:txBody>
          <a:bodyPr/>
          <a:lstStyle>
            <a:lvl1pPr eaLnBrk="1" hangingPunct="1">
              <a:defRPr sz="1600"/>
            </a:lvl1pPr>
          </a:lstStyle>
          <a:p>
            <a:pPr>
              <a:defRPr/>
            </a:pPr>
            <a:fld id="{B7961177-B1AC-4C5C-945B-F5360E1EC76B}" type="slidenum">
              <a:rPr lang="en-US"/>
              <a:pPr>
                <a:defRPr/>
              </a:pPr>
              <a:t>‹#›</a:t>
            </a:fld>
            <a:endParaRPr lang="en-US"/>
          </a:p>
        </p:txBody>
      </p:sp>
    </p:spTree>
    <p:extLst>
      <p:ext uri="{BB962C8B-B14F-4D97-AF65-F5344CB8AC3E}">
        <p14:creationId xmlns:p14="http://schemas.microsoft.com/office/powerpoint/2010/main" val="836441476"/>
      </p:ext>
    </p:extLst>
  </p:cSld>
  <p:clrMapOvr>
    <a:masterClrMapping/>
  </p:clrMapOvr>
  <p:transition spd="med">
    <p:fade/>
  </p:transition>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2" name="Title 1"/>
          <p:cNvSpPr>
            <a:spLocks noGrp="1"/>
          </p:cNvSpPr>
          <p:nvPr>
            <p:ph type="ctrTitle"/>
          </p:nvPr>
        </p:nvSpPr>
        <p:spPr>
          <a:xfrm>
            <a:off x="685800" y="2645011"/>
            <a:ext cx="7772400" cy="1350585"/>
          </a:xfrm>
          <a:prstGeom prst="rect">
            <a:avLst/>
          </a:prstGeom>
        </p:spPr>
        <p:txBody>
          <a:bodyPr anchor="ctr"/>
          <a:lstStyle>
            <a:lvl1pPr algn="ctr">
              <a:defRPr spc="50">
                <a:solidFill>
                  <a:srgbClr val="FAE6D3"/>
                </a:solidFill>
              </a:defRPr>
            </a:lvl1pPr>
          </a:lstStyle>
          <a:p>
            <a:r>
              <a:rPr lang="en-CA" dirty="0"/>
              <a:t>Click to edit Master title style</a:t>
            </a:r>
            <a:endParaRPr lang="en-US" dirty="0"/>
          </a:p>
        </p:txBody>
      </p:sp>
      <p:sp>
        <p:nvSpPr>
          <p:cNvPr id="7"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8BD3A5D8-A015-4E25-85F1-5D34ED1389C5}" type="slidenum">
              <a:rPr lang="en-US"/>
              <a:pPr>
                <a:defRPr/>
              </a:pPr>
              <a:t>‹#›</a:t>
            </a:fld>
            <a:endParaRPr lang="en-US"/>
          </a:p>
        </p:txBody>
      </p:sp>
    </p:spTree>
    <p:extLst>
      <p:ext uri="{BB962C8B-B14F-4D97-AF65-F5344CB8AC3E}">
        <p14:creationId xmlns:p14="http://schemas.microsoft.com/office/powerpoint/2010/main" val="789024888"/>
      </p:ext>
    </p:extLst>
  </p:cSld>
  <p:clrMapOvr>
    <a:masterClrMapping/>
  </p:clrMapOvr>
  <p:transition spd="med">
    <p:fade/>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7" name="Rectangle 17"/>
          <p:cNvSpPr>
            <a:spLocks noChangeArrowheads="1"/>
          </p:cNvSpPr>
          <p:nvPr userDrawn="1"/>
        </p:nvSpPr>
        <p:spPr bwMode="auto">
          <a:xfrm>
            <a:off x="26988" y="9525"/>
            <a:ext cx="9053512" cy="5554663"/>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pic>
        <p:nvPicPr>
          <p:cNvPr id="8" name="Picture 17" descr="Basadur_PPT_swoosh_red-01.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050" y="5273675"/>
            <a:ext cx="9061450" cy="906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0"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066843"/>
            <a:ext cx="7772400" cy="1350585"/>
          </a:xfrm>
          <a:prstGeom prst="rect">
            <a:avLst/>
          </a:prstGeom>
        </p:spPr>
        <p:txBody>
          <a:bodyPr anchor="ctr"/>
          <a:lstStyle>
            <a:lvl1pPr algn="ctr">
              <a:defRPr spc="50">
                <a:solidFill>
                  <a:srgbClr val="FAE6D3"/>
                </a:solidFill>
              </a:defRPr>
            </a:lvl1pPr>
          </a:lstStyle>
          <a:p>
            <a:r>
              <a:rPr lang="en-CA" dirty="0"/>
              <a:t>Click to edit Master title style</a:t>
            </a:r>
            <a:endParaRPr lang="en-US" dirty="0"/>
          </a:p>
        </p:txBody>
      </p:sp>
      <p:sp>
        <p:nvSpPr>
          <p:cNvPr id="11"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80F87734-148F-4616-973E-7F75EAAB3F33}" type="slidenum">
              <a:rPr lang="en-US"/>
              <a:pPr>
                <a:defRPr/>
              </a:pPr>
              <a:t>‹#›</a:t>
            </a:fld>
            <a:endParaRPr lang="en-US"/>
          </a:p>
        </p:txBody>
      </p:sp>
      <p:sp>
        <p:nvSpPr>
          <p:cNvPr id="12"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1812195221"/>
      </p:ext>
    </p:extLst>
  </p:cSld>
  <p:clrMapOvr>
    <a:masterClrMapping/>
  </p:clrMapOvr>
  <p:transition spd="med">
    <p:fade/>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txBody>
          <a:bodyPr anchor="ctr"/>
          <a:lstStyle/>
          <a:p>
            <a:pPr algn="ctr" eaLnBrk="0" hangingPunct="0">
              <a:defRPr/>
            </a:pPr>
            <a:endParaRPr lang="en-CA" sz="1800">
              <a:solidFill>
                <a:prstClr val="white"/>
              </a:solidFill>
              <a:latin typeface="Times" charset="0"/>
              <a:ea typeface="ＭＳ Ｐゴシック" pitchFamily="34" charset="-128"/>
              <a:cs typeface="Arial" pitchFamily="34"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pic>
        <p:nvPicPr>
          <p:cNvPr id="7" name="Picture 6" descr="Basadur_PPT_swoosh&amp;grayBkgd-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0"/>
            <a:ext cx="9143997" cy="1932431"/>
          </a:xfrm>
          <a:prstGeom prst="rect">
            <a:avLst/>
          </a:prstGeom>
          <a:no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pic>
      <p:sp>
        <p:nvSpPr>
          <p:cNvPr id="2" name="Title 1"/>
          <p:cNvSpPr>
            <a:spLocks noGrp="1"/>
          </p:cNvSpPr>
          <p:nvPr>
            <p:ph type="ctrTitle"/>
          </p:nvPr>
        </p:nvSpPr>
        <p:spPr>
          <a:xfrm>
            <a:off x="685800" y="3047668"/>
            <a:ext cx="7772400" cy="1350585"/>
          </a:xfrm>
          <a:prstGeom prst="rect">
            <a:avLst/>
          </a:prstGeom>
        </p:spPr>
        <p:txBody>
          <a:bodyPr anchor="ctr"/>
          <a:lstStyle>
            <a:lvl1pPr algn="ctr">
              <a:defRPr spc="50">
                <a:solidFill>
                  <a:schemeClr val="accent3">
                    <a:lumMod val="20000"/>
                    <a:lumOff val="80000"/>
                  </a:schemeClr>
                </a:solidFill>
              </a:defRPr>
            </a:lvl1pPr>
          </a:lstStyle>
          <a:p>
            <a:r>
              <a:rPr lang="en-CA" dirty="0"/>
              <a:t>Click to edit Master title style</a:t>
            </a:r>
            <a:endParaRPr lang="en-US" dirty="0"/>
          </a:p>
        </p:txBody>
      </p:sp>
      <p:sp>
        <p:nvSpPr>
          <p:cNvPr id="8"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DC64C499-EDB3-4205-B84A-2606861D86B3}" type="slidenum">
              <a:rPr lang="en-US"/>
              <a:pPr>
                <a:defRPr/>
              </a:pPr>
              <a:t>‹#›</a:t>
            </a:fld>
            <a:endParaRPr lang="en-US"/>
          </a:p>
        </p:txBody>
      </p:sp>
    </p:spTree>
    <p:extLst>
      <p:ext uri="{BB962C8B-B14F-4D97-AF65-F5344CB8AC3E}">
        <p14:creationId xmlns:p14="http://schemas.microsoft.com/office/powerpoint/2010/main" val="4271167521"/>
      </p:ext>
    </p:extLst>
  </p:cSld>
  <p:clrMapOvr>
    <a:masterClrMapping/>
  </p:clrMapOvr>
  <p:transition spd="med">
    <p:fade/>
  </p:transition>
</p:sldLayout>
</file>

<file path=ppt/slideLayouts/slideLayout4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5" name="Rectangle 4"/>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FAE6D3"/>
                </a:solidFill>
              </a:defRPr>
            </a:lvl1pPr>
          </a:lstStyle>
          <a:p>
            <a:r>
              <a:rPr lang="en-CA" dirty="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FAE6D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
        <p:nvSpPr>
          <p:cNvPr id="8" name="Slide Number Placeholder 15"/>
          <p:cNvSpPr>
            <a:spLocks noGrp="1"/>
          </p:cNvSpPr>
          <p:nvPr>
            <p:ph type="sldNum" sz="quarter" idx="10"/>
          </p:nvPr>
        </p:nvSpPr>
        <p:spPr/>
        <p:txBody>
          <a:bodyPr/>
          <a:lstStyle>
            <a:lvl1pPr eaLnBrk="1" hangingPunct="1">
              <a:defRPr sz="1600"/>
            </a:lvl1pPr>
          </a:lstStyle>
          <a:p>
            <a:pPr>
              <a:defRPr/>
            </a:pPr>
            <a:fld id="{4410E16D-0019-4004-8E46-E0ACBE22A4A2}" type="slidenum">
              <a:rPr lang="en-US"/>
              <a:pPr>
                <a:defRPr/>
              </a:pPr>
              <a:t>‹#›</a:t>
            </a:fld>
            <a:endParaRPr lang="en-US"/>
          </a:p>
        </p:txBody>
      </p:sp>
      <p:sp>
        <p:nvSpPr>
          <p:cNvPr id="9" name="Footer Placeholder 16"/>
          <p:cNvSpPr>
            <a:spLocks noGrp="1"/>
          </p:cNvSpPr>
          <p:nvPr>
            <p:ph type="ftr" sz="quarter" idx="11"/>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2743915419"/>
      </p:ext>
    </p:extLst>
  </p:cSld>
  <p:clrMapOvr>
    <a:masterClrMapping/>
  </p:clrMapOvr>
  <p:transition spd="med">
    <p:fade/>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2240280"/>
            <a:ext cx="7772400" cy="3441114"/>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0" name="Title 9"/>
          <p:cNvSpPr>
            <a:spLocks noGrp="1"/>
          </p:cNvSpPr>
          <p:nvPr>
            <p:ph type="title"/>
          </p:nvPr>
        </p:nvSpPr>
        <p:spPr>
          <a:xfrm>
            <a:off x="457200" y="320040"/>
            <a:ext cx="8229600" cy="1362682"/>
          </a:xfrm>
          <a:prstGeom prst="rect">
            <a:avLst/>
          </a:prstGeom>
        </p:spPr>
        <p:txBody>
          <a:bodyPr/>
          <a:lstStyle/>
          <a:p>
            <a:r>
              <a:rPr lang="en-US"/>
              <a:t>Click to edit Master title style</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eaLnBrk="1" hangingPunct="1">
              <a:defRPr sz="1600"/>
            </a:lvl1pPr>
          </a:lstStyle>
          <a:p>
            <a:pPr>
              <a:defRPr/>
            </a:pPr>
            <a:fld id="{9485CC63-1266-4594-BA70-D8A7667F6B47}" type="slidenum">
              <a:rPr lang="en-US"/>
              <a:pPr>
                <a:defRPr/>
              </a:pPr>
              <a:t>‹#›</a:t>
            </a:fld>
            <a:endParaRPr lang="en-US"/>
          </a:p>
        </p:txBody>
      </p:sp>
    </p:spTree>
    <p:extLst>
      <p:ext uri="{BB962C8B-B14F-4D97-AF65-F5344CB8AC3E}">
        <p14:creationId xmlns:p14="http://schemas.microsoft.com/office/powerpoint/2010/main" val="4011797715"/>
      </p:ext>
    </p:extLst>
  </p:cSld>
  <p:clrMapOvr>
    <a:masterClrMapping/>
  </p:clrMapOvr>
  <p:transition spd="med">
    <p:fade/>
  </p:transition>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0" name="Title 9"/>
          <p:cNvSpPr>
            <a:spLocks noGrp="1"/>
          </p:cNvSpPr>
          <p:nvPr>
            <p:ph type="title"/>
          </p:nvPr>
        </p:nvSpPr>
        <p:spPr>
          <a:xfrm>
            <a:off x="457200" y="320040"/>
            <a:ext cx="8229600" cy="1393655"/>
          </a:xfrm>
          <a:prstGeom prst="rect">
            <a:avLst/>
          </a:prstGeom>
        </p:spPr>
        <p:txBody>
          <a:bodyPr/>
          <a:lstStyle/>
          <a:p>
            <a:r>
              <a:rPr lang="en-US"/>
              <a:t>Click to edit Master title style</a:t>
            </a:r>
          </a:p>
        </p:txBody>
      </p:sp>
      <p:sp>
        <p:nvSpPr>
          <p:cNvPr id="8" name="Content Placeholder 7"/>
          <p:cNvSpPr>
            <a:spLocks noGrp="1"/>
          </p:cNvSpPr>
          <p:nvPr>
            <p:ph sz="quarter" idx="13"/>
          </p:nvPr>
        </p:nvSpPr>
        <p:spPr>
          <a:xfrm>
            <a:off x="914401" y="2240280"/>
            <a:ext cx="7782076" cy="338949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6"/>
          </p:nvPr>
        </p:nvSpPr>
        <p:spPr/>
        <p:txBody>
          <a:bodyPr/>
          <a:lstStyle>
            <a:lvl1pPr eaLnBrk="1" hangingPunct="1">
              <a:defRPr sz="1600"/>
            </a:lvl1pPr>
          </a:lstStyle>
          <a:p>
            <a:pPr>
              <a:defRPr/>
            </a:pPr>
            <a:fld id="{1DD7D1C1-423F-4074-B9A4-39C3C18975A0}" type="slidenum">
              <a:rPr lang="en-US"/>
              <a:pPr>
                <a:defRPr/>
              </a:pPr>
              <a:t>‹#›</a:t>
            </a:fld>
            <a:endParaRPr lang="en-US"/>
          </a:p>
        </p:txBody>
      </p:sp>
    </p:spTree>
    <p:extLst>
      <p:ext uri="{BB962C8B-B14F-4D97-AF65-F5344CB8AC3E}">
        <p14:creationId xmlns:p14="http://schemas.microsoft.com/office/powerpoint/2010/main" val="2390190261"/>
      </p:ext>
    </p:extLst>
  </p:cSld>
  <p:clrMapOvr>
    <a:masterClrMapping/>
  </p:clrMapOvr>
  <p:transition spd="med">
    <p:fade/>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4" name="Picture 12"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t="6952"/>
          <a:stretch>
            <a:fillRect/>
          </a:stretch>
        </p:blipFill>
        <p:spPr bwMode="auto">
          <a:xfrm>
            <a:off x="0" y="6350"/>
            <a:ext cx="9097963" cy="2435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ontent Placeholder 7"/>
          <p:cNvSpPr>
            <a:spLocks noGrp="1"/>
          </p:cNvSpPr>
          <p:nvPr>
            <p:ph sz="quarter" idx="13"/>
          </p:nvPr>
        </p:nvSpPr>
        <p:spPr>
          <a:xfrm>
            <a:off x="914401" y="2240280"/>
            <a:ext cx="7782076" cy="403105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7" name="Title 6"/>
          <p:cNvSpPr>
            <a:spLocks noGrp="1"/>
          </p:cNvSpPr>
          <p:nvPr>
            <p:ph type="title"/>
          </p:nvPr>
        </p:nvSpPr>
        <p:spPr/>
        <p:txBody>
          <a:bodyPr/>
          <a:lstStyle>
            <a:lvl1pPr>
              <a:defRPr>
                <a:solidFill>
                  <a:schemeClr val="bg1">
                    <a:lumMod val="95000"/>
                  </a:schemeClr>
                </a:solidFill>
              </a:defRPr>
            </a:lvl1pPr>
          </a:lstStyle>
          <a:p>
            <a:r>
              <a:rPr lang="en-US"/>
              <a:t>Click to edit Master title style</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9" name="Slide Number Placeholder 5"/>
          <p:cNvSpPr>
            <a:spLocks noGrp="1"/>
          </p:cNvSpPr>
          <p:nvPr>
            <p:ph type="sldNum" sz="quarter" idx="16"/>
          </p:nvPr>
        </p:nvSpPr>
        <p:spPr/>
        <p:txBody>
          <a:bodyPr/>
          <a:lstStyle>
            <a:lvl1pPr eaLnBrk="1" hangingPunct="1">
              <a:defRPr sz="1600"/>
            </a:lvl1pPr>
          </a:lstStyle>
          <a:p>
            <a:pPr>
              <a:defRPr/>
            </a:pPr>
            <a:fld id="{76EB3B2B-B604-4150-82E4-806DF4CB541B}" type="slidenum">
              <a:rPr lang="en-US"/>
              <a:pPr>
                <a:defRPr/>
              </a:pPr>
              <a:t>‹#›</a:t>
            </a:fld>
            <a:endParaRPr lang="en-US"/>
          </a:p>
        </p:txBody>
      </p:sp>
    </p:spTree>
    <p:extLst>
      <p:ext uri="{BB962C8B-B14F-4D97-AF65-F5344CB8AC3E}">
        <p14:creationId xmlns:p14="http://schemas.microsoft.com/office/powerpoint/2010/main" val="648249610"/>
      </p:ext>
    </p:extLst>
  </p:cSld>
  <p:clrMapOvr>
    <a:masterClrMapping/>
  </p:clrMapOvr>
  <p:transition spd="med">
    <p:fade/>
  </p:transition>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40280"/>
            <a:ext cx="7287683" cy="2392680"/>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0" name="Title 9"/>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9" name="Content Placeholder 2"/>
          <p:cNvSpPr>
            <a:spLocks noGrp="1"/>
          </p:cNvSpPr>
          <p:nvPr>
            <p:ph idx="13"/>
          </p:nvPr>
        </p:nvSpPr>
        <p:spPr>
          <a:xfrm>
            <a:off x="914400" y="4470476"/>
            <a:ext cx="7287683" cy="1746475"/>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FC1E0BEB-693C-4F22-B585-12C051498BE8}" type="slidenum">
              <a:rPr lang="en-US"/>
              <a:pPr>
                <a:defRPr/>
              </a:pPr>
              <a:t>‹#›</a:t>
            </a:fld>
            <a:endParaRPr lang="en-US"/>
          </a:p>
        </p:txBody>
      </p:sp>
    </p:spTree>
    <p:extLst>
      <p:ext uri="{BB962C8B-B14F-4D97-AF65-F5344CB8AC3E}">
        <p14:creationId xmlns:p14="http://schemas.microsoft.com/office/powerpoint/2010/main" val="1747199135"/>
      </p:ext>
    </p:extLst>
  </p:cSld>
  <p:clrMapOvr>
    <a:masterClrMapping/>
  </p:clrMapOvr>
  <p:transition spd="med">
    <p:fade/>
  </p:transition>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2240280"/>
            <a:ext cx="4038600" cy="3551602"/>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4" name="Title 13"/>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8" name="Content Placeholder 3"/>
          <p:cNvSpPr>
            <a:spLocks noGrp="1"/>
          </p:cNvSpPr>
          <p:nvPr>
            <p:ph sz="half" idx="13"/>
          </p:nvPr>
        </p:nvSpPr>
        <p:spPr>
          <a:xfrm>
            <a:off x="457200" y="2240280"/>
            <a:ext cx="4038600" cy="3551602"/>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BD495824-EC95-4321-ADB5-26478E9850E0}" type="slidenum">
              <a:rPr lang="en-US"/>
              <a:pPr>
                <a:defRPr/>
              </a:pPr>
              <a:t>‹#›</a:t>
            </a:fld>
            <a:endParaRPr lang="en-US"/>
          </a:p>
        </p:txBody>
      </p:sp>
    </p:spTree>
    <p:extLst>
      <p:ext uri="{BB962C8B-B14F-4D97-AF65-F5344CB8AC3E}">
        <p14:creationId xmlns:p14="http://schemas.microsoft.com/office/powerpoint/2010/main" val="1779063626"/>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5068888"/>
          </a:xfrm>
          <a:prstGeom prst="rect">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a:defRPr/>
            </a:pPr>
            <a:endParaRPr lang="en-CA" sz="1800">
              <a:solidFill>
                <a:srgbClr val="FFFFFF"/>
              </a:solidFill>
              <a:latin typeface="Calibri" charset="0"/>
              <a:ea typeface="ＭＳ Ｐゴシック" charset="0"/>
              <a:cs typeface="Arial" charset="0"/>
            </a:endParaRPr>
          </a:p>
        </p:txBody>
      </p:sp>
      <p:pic>
        <p:nvPicPr>
          <p:cNvPr id="4" name="Picture 13" descr="Basadur_PPT_swoosh-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802188"/>
            <a:ext cx="9144000" cy="205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67235" y="640087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550" y="6384925"/>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824534" y="5375506"/>
            <a:ext cx="7772400" cy="941832"/>
          </a:xfrm>
          <a:prstGeom prst="rect">
            <a:avLst/>
          </a:prstGeom>
        </p:spPr>
        <p:txBody>
          <a:bodyPr/>
          <a:lstStyle>
            <a:lvl1pPr algn="l">
              <a:defRPr sz="3200" b="0" cap="none">
                <a:solidFill>
                  <a:schemeClr val="bg1">
                    <a:lumMod val="85000"/>
                  </a:schemeClr>
                </a:solidFill>
                <a:latin typeface="+mj-lt"/>
              </a:defRPr>
            </a:lvl1pPr>
          </a:lstStyle>
          <a:p>
            <a:r>
              <a:rPr lang="en-US" dirty="0"/>
              <a:t>Click to edit Master title style</a:t>
            </a:r>
          </a:p>
        </p:txBody>
      </p:sp>
      <p:sp>
        <p:nvSpPr>
          <p:cNvPr id="7" name="Slide Number Placeholder 14"/>
          <p:cNvSpPr>
            <a:spLocks noGrp="1"/>
          </p:cNvSpPr>
          <p:nvPr>
            <p:ph type="sldNum" sz="quarter" idx="10"/>
          </p:nvPr>
        </p:nvSpPr>
        <p:spPr/>
        <p:txBody>
          <a:bodyPr/>
          <a:lstStyle>
            <a:lvl1pPr>
              <a:defRPr>
                <a:solidFill>
                  <a:srgbClr val="BFBFBF"/>
                </a:solidFill>
              </a:defRPr>
            </a:lvl1pPr>
          </a:lstStyle>
          <a:p>
            <a:pPr>
              <a:defRPr/>
            </a:pPr>
            <a:fld id="{F64730E7-2F63-4157-95CB-FB78D992F31E}" type="slidenum">
              <a:rPr lang="en-US"/>
              <a:pPr>
                <a:defRPr/>
              </a:pPr>
              <a:t>‹#›</a:t>
            </a:fld>
            <a:endParaRPr lang="en-US"/>
          </a:p>
        </p:txBody>
      </p:sp>
      <p:sp>
        <p:nvSpPr>
          <p:cNvPr id="8" name="Footer Placeholder 15"/>
          <p:cNvSpPr>
            <a:spLocks noGrp="1"/>
          </p:cNvSpPr>
          <p:nvPr>
            <p:ph type="ftr" sz="quarter" idx="11"/>
          </p:nvPr>
        </p:nvSpPr>
        <p:spPr/>
        <p:txBody>
          <a:bodyPr/>
          <a:lstStyle>
            <a:lvl1pPr>
              <a:defRPr>
                <a:solidFill>
                  <a:srgbClr val="BFBFBF"/>
                </a:solidFill>
              </a:defRPr>
            </a:lvl1pPr>
          </a:lstStyle>
          <a:p>
            <a:pPr>
              <a:defRPr/>
            </a:pPr>
            <a:r>
              <a:rPr lang="en-US"/>
              <a:t>SECTION OR PRESENTATION TITLE</a:t>
            </a:r>
          </a:p>
        </p:txBody>
      </p:sp>
    </p:spTree>
    <p:extLst>
      <p:ext uri="{BB962C8B-B14F-4D97-AF65-F5344CB8AC3E}">
        <p14:creationId xmlns:p14="http://schemas.microsoft.com/office/powerpoint/2010/main" val="1357178560"/>
      </p:ext>
    </p:extLst>
  </p:cSld>
  <p:clrMapOvr>
    <a:masterClrMapping/>
  </p:clrMapOvr>
  <p:transition spd="med">
    <p:fade/>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098696"/>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5" name="Text Placeholder 4"/>
          <p:cNvSpPr>
            <a:spLocks noGrp="1"/>
          </p:cNvSpPr>
          <p:nvPr>
            <p:ph type="body" sz="quarter" idx="3"/>
          </p:nvPr>
        </p:nvSpPr>
        <p:spPr>
          <a:xfrm>
            <a:off x="4645025" y="2098696"/>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643055"/>
            <a:ext cx="4041775" cy="321467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3" name="Title 12"/>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11" name="Content Placeholder 5"/>
          <p:cNvSpPr>
            <a:spLocks noGrp="1"/>
          </p:cNvSpPr>
          <p:nvPr>
            <p:ph sz="quarter" idx="17"/>
          </p:nvPr>
        </p:nvSpPr>
        <p:spPr>
          <a:xfrm>
            <a:off x="444954" y="2643055"/>
            <a:ext cx="4041775" cy="321467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3"/>
          <p:cNvSpPr>
            <a:spLocks noGrp="1"/>
          </p:cNvSpPr>
          <p:nvPr>
            <p:ph type="dt" sz="half" idx="18"/>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8" name="Footer Placeholder 4"/>
          <p:cNvSpPr>
            <a:spLocks noGrp="1"/>
          </p:cNvSpPr>
          <p:nvPr>
            <p:ph type="ftr" sz="quarter" idx="19"/>
          </p:nvPr>
        </p:nvSpPr>
        <p:spPr/>
        <p:txBody>
          <a:bodyPr/>
          <a:lstStyle>
            <a:lvl1pPr algn="l" eaLnBrk="1" hangingPunct="1">
              <a:defRPr/>
            </a:lvl1pPr>
          </a:lstStyle>
          <a:p>
            <a:pPr>
              <a:defRPr/>
            </a:pPr>
            <a:r>
              <a:rPr lang="en-US"/>
              <a:t>SECTION OR PRESENTATION TITLE</a:t>
            </a:r>
          </a:p>
        </p:txBody>
      </p:sp>
      <p:sp>
        <p:nvSpPr>
          <p:cNvPr id="9" name="Slide Number Placeholder 5"/>
          <p:cNvSpPr>
            <a:spLocks noGrp="1"/>
          </p:cNvSpPr>
          <p:nvPr>
            <p:ph type="sldNum" sz="quarter" idx="20"/>
          </p:nvPr>
        </p:nvSpPr>
        <p:spPr/>
        <p:txBody>
          <a:bodyPr/>
          <a:lstStyle>
            <a:lvl1pPr eaLnBrk="1" hangingPunct="1">
              <a:defRPr sz="1600"/>
            </a:lvl1pPr>
          </a:lstStyle>
          <a:p>
            <a:pPr>
              <a:defRPr/>
            </a:pPr>
            <a:fld id="{688CEA87-DBA5-46ED-83D1-0487D0031FF7}" type="slidenum">
              <a:rPr lang="en-US"/>
              <a:pPr>
                <a:defRPr/>
              </a:pPr>
              <a:t>‹#›</a:t>
            </a:fld>
            <a:endParaRPr lang="en-US"/>
          </a:p>
        </p:txBody>
      </p:sp>
    </p:spTree>
    <p:extLst>
      <p:ext uri="{BB962C8B-B14F-4D97-AF65-F5344CB8AC3E}">
        <p14:creationId xmlns:p14="http://schemas.microsoft.com/office/powerpoint/2010/main" val="2019445367"/>
      </p:ext>
    </p:extLst>
  </p:cSld>
  <p:clrMapOvr>
    <a:masterClrMapping/>
  </p:clrMapOvr>
  <p:transition spd="med">
    <p:fade/>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Title 7"/>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4"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5" name="Slide Number Placeholder 5"/>
          <p:cNvSpPr>
            <a:spLocks noGrp="1"/>
          </p:cNvSpPr>
          <p:nvPr>
            <p:ph type="sldNum" sz="quarter" idx="12"/>
          </p:nvPr>
        </p:nvSpPr>
        <p:spPr/>
        <p:txBody>
          <a:bodyPr/>
          <a:lstStyle>
            <a:lvl1pPr eaLnBrk="1" hangingPunct="1">
              <a:defRPr sz="1600"/>
            </a:lvl1pPr>
          </a:lstStyle>
          <a:p>
            <a:pPr>
              <a:defRPr/>
            </a:pPr>
            <a:fld id="{663A3DB6-3A27-472A-8F6E-66CEEA1948B3}" type="slidenum">
              <a:rPr lang="en-US"/>
              <a:pPr>
                <a:defRPr/>
              </a:pPr>
              <a:t>‹#›</a:t>
            </a:fld>
            <a:endParaRPr lang="en-US"/>
          </a:p>
        </p:txBody>
      </p:sp>
    </p:spTree>
    <p:extLst>
      <p:ext uri="{BB962C8B-B14F-4D97-AF65-F5344CB8AC3E}">
        <p14:creationId xmlns:p14="http://schemas.microsoft.com/office/powerpoint/2010/main" val="2760252543"/>
      </p:ext>
    </p:extLst>
  </p:cSld>
  <p:clrMapOvr>
    <a:masterClrMapping/>
  </p:clrMapOvr>
  <p:transition spd="med">
    <p:fade/>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4" name="Picture 15" descr="Basadur_logo-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16550" y="5387975"/>
            <a:ext cx="1778000" cy="84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15"/>
          <p:cNvSpPr txBox="1">
            <a:spLocks noChangeArrowheads="1"/>
          </p:cNvSpPr>
          <p:nvPr userDrawn="1"/>
        </p:nvSpPr>
        <p:spPr bwMode="auto">
          <a:xfrm>
            <a:off x="7418388" y="6621463"/>
            <a:ext cx="1725612"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9" name="Title 8"/>
          <p:cNvSpPr>
            <a:spLocks noGrp="1"/>
          </p:cNvSpPr>
          <p:nvPr>
            <p:ph type="title"/>
          </p:nvPr>
        </p:nvSpPr>
        <p:spPr>
          <a:xfrm>
            <a:off x="5304428" y="1451372"/>
            <a:ext cx="3415327" cy="1846231"/>
          </a:xfrm>
          <a:prstGeom prst="rect">
            <a:avLst/>
          </a:prstGeom>
        </p:spPr>
        <p:txBody>
          <a:bodyPr>
            <a:normAutofit/>
          </a:bodyPr>
          <a:lstStyle>
            <a:lvl1pPr algn="l">
              <a:defRPr kumimoji="0" lang="en-US" sz="3600" b="0" i="0" u="none" strike="noStrike" kern="1200" cap="none" spc="0" normalizeH="0" baseline="0" noProof="0" dirty="0" smtClean="0">
                <a:ln>
                  <a:noFill/>
                </a:ln>
                <a:solidFill>
                  <a:srgbClr val="FF6600"/>
                </a:solidFill>
                <a:effectLst/>
                <a:uLnTx/>
                <a:uFillTx/>
                <a:latin typeface="Georgia"/>
                <a:ea typeface="+mj-ea"/>
                <a:cs typeface="Georgia"/>
              </a:defRPr>
            </a:lvl1pPr>
          </a:lstStyle>
          <a:p>
            <a:r>
              <a:rPr lang="en-US"/>
              <a:t>Click to edit Master title style</a:t>
            </a:r>
          </a:p>
        </p:txBody>
      </p:sp>
      <p:sp>
        <p:nvSpPr>
          <p:cNvPr id="6"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7" name="Footer Placeholder 2"/>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8" name="Slide Number Placeholder 3"/>
          <p:cNvSpPr>
            <a:spLocks noGrp="1"/>
          </p:cNvSpPr>
          <p:nvPr>
            <p:ph type="sldNum" sz="quarter" idx="12"/>
          </p:nvPr>
        </p:nvSpPr>
        <p:spPr/>
        <p:txBody>
          <a:bodyPr/>
          <a:lstStyle>
            <a:lvl1pPr eaLnBrk="1" hangingPunct="1">
              <a:defRPr sz="1600"/>
            </a:lvl1pPr>
          </a:lstStyle>
          <a:p>
            <a:pPr>
              <a:defRPr/>
            </a:pPr>
            <a:fld id="{94F8A0F9-D4D9-46DE-A759-1A6C38F19F4A}" type="slidenum">
              <a:rPr lang="en-US"/>
              <a:pPr>
                <a:defRPr/>
              </a:pPr>
              <a:t>‹#›</a:t>
            </a:fld>
            <a:endParaRPr lang="en-US"/>
          </a:p>
        </p:txBody>
      </p:sp>
    </p:spTree>
    <p:extLst>
      <p:ext uri="{BB962C8B-B14F-4D97-AF65-F5344CB8AC3E}">
        <p14:creationId xmlns:p14="http://schemas.microsoft.com/office/powerpoint/2010/main" val="154793737"/>
      </p:ext>
    </p:extLst>
  </p:cSld>
  <p:clrMapOvr>
    <a:masterClrMapping/>
  </p:clrMapOvr>
  <p:transition spd="med">
    <p:fade/>
  </p:transition>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744" y="301752"/>
            <a:ext cx="8226056" cy="1503236"/>
          </a:xfrm>
          <a:prstGeom prst="rect">
            <a:avLst/>
          </a:prstGeom>
        </p:spPr>
        <p:txBody>
          <a:bodyPr>
            <a:noAutofit/>
          </a:bodyPr>
          <a:lstStyle>
            <a:lvl1pPr algn="l">
              <a:defRPr sz="3200" b="0"/>
            </a:lvl1pPr>
          </a:lstStyle>
          <a:p>
            <a:r>
              <a:rPr lang="en-CA" dirty="0"/>
              <a:t>Click to edit Master title style</a:t>
            </a:r>
            <a:endParaRPr lang="en-US" dirty="0"/>
          </a:p>
        </p:txBody>
      </p:sp>
      <p:sp>
        <p:nvSpPr>
          <p:cNvPr id="3" name="Content Placeholder 2"/>
          <p:cNvSpPr>
            <a:spLocks noGrp="1"/>
          </p:cNvSpPr>
          <p:nvPr>
            <p:ph idx="1"/>
          </p:nvPr>
        </p:nvSpPr>
        <p:spPr>
          <a:xfrm>
            <a:off x="470342" y="2240280"/>
            <a:ext cx="5731983" cy="4206567"/>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4" name="Content Placeholder 13"/>
          <p:cNvSpPr>
            <a:spLocks noGrp="1"/>
          </p:cNvSpPr>
          <p:nvPr>
            <p:ph sz="quarter" idx="13"/>
          </p:nvPr>
        </p:nvSpPr>
        <p:spPr>
          <a:xfrm>
            <a:off x="6294474" y="2240280"/>
            <a:ext cx="2402258" cy="4206568"/>
          </a:xfrm>
          <a:prstGeom prst="rect">
            <a:avLst/>
          </a:prstGeom>
        </p:spPr>
        <p:txBody>
          <a:bodyPr/>
          <a:lstStyle>
            <a:lvl1pPr>
              <a:defRPr>
                <a:solidFill>
                  <a:srgbClr val="2F5897"/>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6D1CCF99-DCB8-4555-B195-3133EC66C288}" type="slidenum">
              <a:rPr lang="en-US"/>
              <a:pPr>
                <a:defRPr/>
              </a:pPr>
              <a:t>‹#›</a:t>
            </a:fld>
            <a:endParaRPr lang="en-US"/>
          </a:p>
        </p:txBody>
      </p:sp>
    </p:spTree>
    <p:extLst>
      <p:ext uri="{BB962C8B-B14F-4D97-AF65-F5344CB8AC3E}">
        <p14:creationId xmlns:p14="http://schemas.microsoft.com/office/powerpoint/2010/main" val="2483593440"/>
      </p:ext>
    </p:extLst>
  </p:cSld>
  <p:clrMapOvr>
    <a:masterClrMapping/>
  </p:clrMapOvr>
  <p:transition spd="med">
    <p:fade/>
  </p:transition>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75050" y="320040"/>
            <a:ext cx="5111750" cy="1162050"/>
          </a:xfrm>
          <a:prstGeom prst="rect">
            <a:avLst/>
          </a:prstGeom>
        </p:spPr>
        <p:txBody>
          <a:bodyPr>
            <a:noAutofit/>
          </a:bodyPr>
          <a:lstStyle>
            <a:lvl1pPr algn="l">
              <a:defRPr sz="3200" b="0"/>
            </a:lvl1pPr>
          </a:lstStyle>
          <a:p>
            <a:r>
              <a:rPr lang="en-CA" dirty="0"/>
              <a:t>Click to edit Master title style</a:t>
            </a:r>
            <a:endParaRPr lang="en-US" dirty="0"/>
          </a:p>
        </p:txBody>
      </p:sp>
      <p:sp>
        <p:nvSpPr>
          <p:cNvPr id="3" name="Content Placeholder 2"/>
          <p:cNvSpPr>
            <a:spLocks noGrp="1"/>
          </p:cNvSpPr>
          <p:nvPr>
            <p:ph idx="1"/>
          </p:nvPr>
        </p:nvSpPr>
        <p:spPr>
          <a:xfrm>
            <a:off x="3575050" y="2240280"/>
            <a:ext cx="5111750" cy="4082674"/>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4" name="Content Placeholder 13"/>
          <p:cNvSpPr>
            <a:spLocks noGrp="1"/>
          </p:cNvSpPr>
          <p:nvPr>
            <p:ph sz="quarter" idx="13"/>
          </p:nvPr>
        </p:nvSpPr>
        <p:spPr>
          <a:xfrm>
            <a:off x="457200" y="2240280"/>
            <a:ext cx="3008313" cy="408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007DB060-B7C4-4794-96BC-9762FDE756B5}" type="slidenum">
              <a:rPr lang="en-US"/>
              <a:pPr>
                <a:defRPr/>
              </a:pPr>
              <a:t>‹#›</a:t>
            </a:fld>
            <a:endParaRPr lang="en-US"/>
          </a:p>
        </p:txBody>
      </p:sp>
    </p:spTree>
    <p:extLst>
      <p:ext uri="{BB962C8B-B14F-4D97-AF65-F5344CB8AC3E}">
        <p14:creationId xmlns:p14="http://schemas.microsoft.com/office/powerpoint/2010/main" val="3594391761"/>
      </p:ext>
    </p:extLst>
  </p:cSld>
  <p:clrMapOvr>
    <a:masterClrMapping/>
  </p:clrMapOvr>
  <p:transition spd="med">
    <p:fade/>
  </p:transition>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Title 6"/>
          <p:cNvSpPr>
            <a:spLocks noGrp="1"/>
          </p:cNvSpPr>
          <p:nvPr>
            <p:ph type="title"/>
          </p:nvPr>
        </p:nvSpPr>
        <p:spPr>
          <a:xfrm>
            <a:off x="457200" y="465138"/>
            <a:ext cx="8229600" cy="1238250"/>
          </a:xfrm>
          <a:prstGeom prst="rect">
            <a:avLst/>
          </a:prstGeom>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eaLnBrk="1" hangingPunct="1">
              <a:defRPr sz="1600"/>
            </a:lvl1pPr>
          </a:lstStyle>
          <a:p>
            <a:pPr>
              <a:defRPr/>
            </a:pPr>
            <a:fld id="{3E3958FF-4D9E-43B3-A8CA-4982F6710BD8}" type="slidenum">
              <a:rPr lang="en-US"/>
              <a:pPr>
                <a:defRPr/>
              </a:pPr>
              <a:t>‹#›</a:t>
            </a:fld>
            <a:endParaRPr lang="en-US" dirty="0"/>
          </a:p>
        </p:txBody>
      </p:sp>
    </p:spTree>
    <p:extLst>
      <p:ext uri="{BB962C8B-B14F-4D97-AF65-F5344CB8AC3E}">
        <p14:creationId xmlns:p14="http://schemas.microsoft.com/office/powerpoint/2010/main" val="1827789821"/>
      </p:ext>
    </p:extLst>
  </p:cSld>
  <p:clrMapOvr>
    <a:masterClrMapping/>
  </p:clrMapOvr>
  <p:transition spd="med">
    <p:fade/>
  </p:transition>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Footer Placeholder 4"/>
          <p:cNvSpPr>
            <a:spLocks noGrp="1"/>
          </p:cNvSpPr>
          <p:nvPr>
            <p:ph type="ftr" sz="quarter" idx="10"/>
          </p:nvPr>
        </p:nvSpPr>
        <p:spPr/>
        <p:txBody>
          <a:bodyPr/>
          <a:lstStyle>
            <a:lvl1pPr algn="l" eaLnBrk="1" hangingPunct="1">
              <a:defRPr/>
            </a:lvl1pPr>
          </a:lstStyle>
          <a:p>
            <a:pPr>
              <a:defRPr/>
            </a:pPr>
            <a:r>
              <a:rPr lang="en-US"/>
              <a:t>SECTION OR PRESENTATION TITLE</a:t>
            </a:r>
          </a:p>
        </p:txBody>
      </p:sp>
      <p:sp>
        <p:nvSpPr>
          <p:cNvPr id="4" name="Slide Number Placeholder 5"/>
          <p:cNvSpPr>
            <a:spLocks noGrp="1"/>
          </p:cNvSpPr>
          <p:nvPr>
            <p:ph type="sldNum" sz="quarter" idx="11"/>
          </p:nvPr>
        </p:nvSpPr>
        <p:spPr/>
        <p:txBody>
          <a:bodyPr/>
          <a:lstStyle>
            <a:lvl1pPr eaLnBrk="1" hangingPunct="1">
              <a:defRPr sz="1600"/>
            </a:lvl1pPr>
          </a:lstStyle>
          <a:p>
            <a:pPr>
              <a:defRPr/>
            </a:pPr>
            <a:fld id="{D50040CB-0D72-4CDC-ABB7-E9E4BFDE6E5D}" type="slidenum">
              <a:rPr lang="en-US"/>
              <a:pPr>
                <a:defRPr/>
              </a:pPr>
              <a:t>‹#›</a:t>
            </a:fld>
            <a:endParaRPr lang="en-US"/>
          </a:p>
        </p:txBody>
      </p:sp>
    </p:spTree>
    <p:extLst>
      <p:ext uri="{BB962C8B-B14F-4D97-AF65-F5344CB8AC3E}">
        <p14:creationId xmlns:p14="http://schemas.microsoft.com/office/powerpoint/2010/main" val="844612726"/>
      </p:ext>
    </p:extLst>
  </p:cSld>
  <p:clrMapOvr>
    <a:masterClrMapping/>
  </p:clrMapOvr>
  <p:transition spd="med">
    <p:fade/>
  </p:transition>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2" name="Title 1"/>
          <p:cNvSpPr>
            <a:spLocks noGrp="1"/>
          </p:cNvSpPr>
          <p:nvPr>
            <p:ph type="ctrTitle"/>
          </p:nvPr>
        </p:nvSpPr>
        <p:spPr>
          <a:xfrm>
            <a:off x="685800" y="2645011"/>
            <a:ext cx="7772400" cy="1350585"/>
          </a:xfrm>
          <a:prstGeom prst="rect">
            <a:avLst/>
          </a:prstGeom>
        </p:spPr>
        <p:txBody>
          <a:bodyPr anchor="ctr"/>
          <a:lstStyle>
            <a:lvl1pPr algn="ctr">
              <a:defRPr spc="50">
                <a:solidFill>
                  <a:srgbClr val="FAE6D3"/>
                </a:solidFill>
              </a:defRPr>
            </a:lvl1pPr>
          </a:lstStyle>
          <a:p>
            <a:r>
              <a:rPr lang="en-CA" dirty="0"/>
              <a:t>Click to edit Master title style</a:t>
            </a:r>
            <a:endParaRPr lang="en-US" dirty="0"/>
          </a:p>
        </p:txBody>
      </p:sp>
      <p:sp>
        <p:nvSpPr>
          <p:cNvPr id="7"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CDC6E492-FF75-4A4F-B331-AF2A898AF22A}" type="slidenum">
              <a:rPr lang="en-US"/>
              <a:pPr>
                <a:defRPr/>
              </a:pPr>
              <a:t>‹#›</a:t>
            </a:fld>
            <a:endParaRPr lang="en-US"/>
          </a:p>
        </p:txBody>
      </p:sp>
    </p:spTree>
    <p:extLst>
      <p:ext uri="{BB962C8B-B14F-4D97-AF65-F5344CB8AC3E}">
        <p14:creationId xmlns:p14="http://schemas.microsoft.com/office/powerpoint/2010/main" val="2254094271"/>
      </p:ext>
    </p:extLst>
  </p:cSld>
  <p:clrMapOvr>
    <a:masterClrMapping/>
  </p:clrMapOvr>
  <p:transition spd="med">
    <p:fade/>
  </p:transition>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7" name="Rectangle 17"/>
          <p:cNvSpPr>
            <a:spLocks noChangeArrowheads="1"/>
          </p:cNvSpPr>
          <p:nvPr userDrawn="1"/>
        </p:nvSpPr>
        <p:spPr bwMode="auto">
          <a:xfrm>
            <a:off x="26988" y="9525"/>
            <a:ext cx="9053512" cy="5554663"/>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pic>
        <p:nvPicPr>
          <p:cNvPr id="8" name="Picture 17" descr="Basadur_PPT_swoosh_red-01.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050" y="5273675"/>
            <a:ext cx="9061450" cy="906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0"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066843"/>
            <a:ext cx="7772400" cy="1350585"/>
          </a:xfrm>
          <a:prstGeom prst="rect">
            <a:avLst/>
          </a:prstGeom>
        </p:spPr>
        <p:txBody>
          <a:bodyPr anchor="ctr"/>
          <a:lstStyle>
            <a:lvl1pPr algn="ctr">
              <a:defRPr spc="50">
                <a:solidFill>
                  <a:srgbClr val="FAE6D3"/>
                </a:solidFill>
              </a:defRPr>
            </a:lvl1pPr>
          </a:lstStyle>
          <a:p>
            <a:r>
              <a:rPr lang="en-CA" dirty="0"/>
              <a:t>Click to edit Master title style</a:t>
            </a:r>
            <a:endParaRPr lang="en-US" dirty="0"/>
          </a:p>
        </p:txBody>
      </p:sp>
      <p:sp>
        <p:nvSpPr>
          <p:cNvPr id="11"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82C7373B-F073-4D5A-B0C2-1F3BAA5CEB18}" type="slidenum">
              <a:rPr lang="en-US"/>
              <a:pPr>
                <a:defRPr/>
              </a:pPr>
              <a:t>‹#›</a:t>
            </a:fld>
            <a:endParaRPr lang="en-US"/>
          </a:p>
        </p:txBody>
      </p:sp>
      <p:sp>
        <p:nvSpPr>
          <p:cNvPr id="12"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3511729194"/>
      </p:ext>
    </p:extLst>
  </p:cSld>
  <p:clrMapOvr>
    <a:masterClrMapping/>
  </p:clrMapOvr>
  <p:transition spd="med">
    <p:fade/>
  </p:transition>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txBody>
          <a:bodyPr anchor="ctr"/>
          <a:lstStyle/>
          <a:p>
            <a:pPr algn="ctr" eaLnBrk="0" hangingPunct="0">
              <a:defRPr/>
            </a:pPr>
            <a:endParaRPr lang="en-CA" sz="1800">
              <a:solidFill>
                <a:prstClr val="white"/>
              </a:solidFill>
              <a:latin typeface="Times" charset="0"/>
              <a:ea typeface="ＭＳ Ｐゴシック" pitchFamily="34" charset="-128"/>
              <a:cs typeface="Arial" pitchFamily="34"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pic>
        <p:nvPicPr>
          <p:cNvPr id="7" name="Picture 6" descr="Basadur_PPT_swoosh&amp;grayBkgd-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0"/>
            <a:ext cx="9143997" cy="1932431"/>
          </a:xfrm>
          <a:prstGeom prst="rect">
            <a:avLst/>
          </a:prstGeom>
          <a:no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pic>
      <p:sp>
        <p:nvSpPr>
          <p:cNvPr id="2" name="Title 1"/>
          <p:cNvSpPr>
            <a:spLocks noGrp="1"/>
          </p:cNvSpPr>
          <p:nvPr>
            <p:ph type="ctrTitle"/>
          </p:nvPr>
        </p:nvSpPr>
        <p:spPr>
          <a:xfrm>
            <a:off x="685800" y="3047668"/>
            <a:ext cx="7772400" cy="1350585"/>
          </a:xfrm>
          <a:prstGeom prst="rect">
            <a:avLst/>
          </a:prstGeom>
        </p:spPr>
        <p:txBody>
          <a:bodyPr anchor="ctr"/>
          <a:lstStyle>
            <a:lvl1pPr algn="ctr">
              <a:defRPr spc="50">
                <a:solidFill>
                  <a:schemeClr val="accent3">
                    <a:lumMod val="20000"/>
                    <a:lumOff val="80000"/>
                  </a:schemeClr>
                </a:solidFill>
              </a:defRPr>
            </a:lvl1pPr>
          </a:lstStyle>
          <a:p>
            <a:r>
              <a:rPr lang="en-CA" dirty="0"/>
              <a:t>Click to edit Master title style</a:t>
            </a:r>
            <a:endParaRPr lang="en-US" dirty="0"/>
          </a:p>
        </p:txBody>
      </p:sp>
      <p:sp>
        <p:nvSpPr>
          <p:cNvPr id="8"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3DABB3AE-D231-4BCD-B3DD-FAAA0EDAC5DC}" type="slidenum">
              <a:rPr lang="en-US"/>
              <a:pPr>
                <a:defRPr/>
              </a:pPr>
              <a:t>‹#›</a:t>
            </a:fld>
            <a:endParaRPr lang="en-US"/>
          </a:p>
        </p:txBody>
      </p:sp>
    </p:spTree>
    <p:extLst>
      <p:ext uri="{BB962C8B-B14F-4D97-AF65-F5344CB8AC3E}">
        <p14:creationId xmlns:p14="http://schemas.microsoft.com/office/powerpoint/2010/main" val="4229906814"/>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874520"/>
            <a:ext cx="4038600" cy="4020727"/>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4" name="Title 13"/>
          <p:cNvSpPr>
            <a:spLocks noGrp="1"/>
          </p:cNvSpPr>
          <p:nvPr>
            <p:ph type="title"/>
          </p:nvPr>
        </p:nvSpPr>
        <p:spPr/>
        <p:txBody>
          <a:bodyPr/>
          <a:lstStyle/>
          <a:p>
            <a:r>
              <a:rPr lang="en-US"/>
              <a:t>Click to edit Master title style</a:t>
            </a:r>
          </a:p>
        </p:txBody>
      </p:sp>
      <p:sp>
        <p:nvSpPr>
          <p:cNvPr id="8" name="Content Placeholder 3"/>
          <p:cNvSpPr>
            <a:spLocks noGrp="1"/>
          </p:cNvSpPr>
          <p:nvPr>
            <p:ph sz="half" idx="13"/>
          </p:nvPr>
        </p:nvSpPr>
        <p:spPr>
          <a:xfrm>
            <a:off x="457200" y="1874520"/>
            <a:ext cx="4038600" cy="4020727"/>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a:defRPr/>
            </a:lvl1pPr>
          </a:lstStyle>
          <a:p>
            <a:pPr>
              <a:defRPr/>
            </a:pPr>
            <a:fld id="{0AFF6E9B-20D7-44BA-A90F-A5AA48CF9185}" type="slidenum">
              <a:rPr lang="en-US"/>
              <a:pPr>
                <a:defRPr/>
              </a:pPr>
              <a:t>‹#›</a:t>
            </a:fld>
            <a:endParaRPr lang="en-US"/>
          </a:p>
        </p:txBody>
      </p:sp>
    </p:spTree>
    <p:extLst>
      <p:ext uri="{BB962C8B-B14F-4D97-AF65-F5344CB8AC3E}">
        <p14:creationId xmlns:p14="http://schemas.microsoft.com/office/powerpoint/2010/main" val="2675230565"/>
      </p:ext>
    </p:extLst>
  </p:cSld>
  <p:clrMapOvr>
    <a:masterClrMapping/>
  </p:clrMapOvr>
  <p:transition spd="med">
    <p:fade/>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5" name="Rectangle 4"/>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FAE6D3"/>
                </a:solidFill>
              </a:defRPr>
            </a:lvl1pPr>
          </a:lstStyle>
          <a:p>
            <a:r>
              <a:rPr lang="en-CA" dirty="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FAE6D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
        <p:nvSpPr>
          <p:cNvPr id="8" name="Slide Number Placeholder 15"/>
          <p:cNvSpPr>
            <a:spLocks noGrp="1"/>
          </p:cNvSpPr>
          <p:nvPr>
            <p:ph type="sldNum" sz="quarter" idx="10"/>
          </p:nvPr>
        </p:nvSpPr>
        <p:spPr/>
        <p:txBody>
          <a:bodyPr/>
          <a:lstStyle>
            <a:lvl1pPr eaLnBrk="1" hangingPunct="1">
              <a:defRPr sz="1600"/>
            </a:lvl1pPr>
          </a:lstStyle>
          <a:p>
            <a:pPr>
              <a:defRPr/>
            </a:pPr>
            <a:fld id="{06008FD4-CC0D-499B-A54F-CA5B15D148AA}" type="slidenum">
              <a:rPr lang="en-US"/>
              <a:pPr>
                <a:defRPr/>
              </a:pPr>
              <a:t>‹#›</a:t>
            </a:fld>
            <a:endParaRPr lang="en-US"/>
          </a:p>
        </p:txBody>
      </p:sp>
      <p:sp>
        <p:nvSpPr>
          <p:cNvPr id="9" name="Footer Placeholder 16"/>
          <p:cNvSpPr>
            <a:spLocks noGrp="1"/>
          </p:cNvSpPr>
          <p:nvPr>
            <p:ph type="ftr" sz="quarter" idx="11"/>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338371849"/>
      </p:ext>
    </p:extLst>
  </p:cSld>
  <p:clrMapOvr>
    <a:masterClrMapping/>
  </p:clrMapOvr>
  <p:transition spd="med">
    <p:fade/>
  </p:transition>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2240280"/>
            <a:ext cx="7772400" cy="3441114"/>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0" name="Title 9"/>
          <p:cNvSpPr>
            <a:spLocks noGrp="1"/>
          </p:cNvSpPr>
          <p:nvPr>
            <p:ph type="title"/>
          </p:nvPr>
        </p:nvSpPr>
        <p:spPr>
          <a:xfrm>
            <a:off x="457200" y="320040"/>
            <a:ext cx="8229600" cy="1362682"/>
          </a:xfrm>
          <a:prstGeom prst="rect">
            <a:avLst/>
          </a:prstGeom>
        </p:spPr>
        <p:txBody>
          <a:bodyPr/>
          <a:lstStyle/>
          <a:p>
            <a:r>
              <a:rPr lang="en-US"/>
              <a:t>Click to edit Master title style</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eaLnBrk="1" hangingPunct="1">
              <a:defRPr sz="1600"/>
            </a:lvl1pPr>
          </a:lstStyle>
          <a:p>
            <a:pPr>
              <a:defRPr/>
            </a:pPr>
            <a:fld id="{697DF97D-E509-4E1C-B4C0-00F1385F71C7}" type="slidenum">
              <a:rPr lang="en-US"/>
              <a:pPr>
                <a:defRPr/>
              </a:pPr>
              <a:t>‹#›</a:t>
            </a:fld>
            <a:endParaRPr lang="en-US"/>
          </a:p>
        </p:txBody>
      </p:sp>
    </p:spTree>
    <p:extLst>
      <p:ext uri="{BB962C8B-B14F-4D97-AF65-F5344CB8AC3E}">
        <p14:creationId xmlns:p14="http://schemas.microsoft.com/office/powerpoint/2010/main" val="3179771253"/>
      </p:ext>
    </p:extLst>
  </p:cSld>
  <p:clrMapOvr>
    <a:masterClrMapping/>
  </p:clrMapOvr>
  <p:transition spd="med">
    <p:fade/>
  </p:transition>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0" name="Title 9"/>
          <p:cNvSpPr>
            <a:spLocks noGrp="1"/>
          </p:cNvSpPr>
          <p:nvPr>
            <p:ph type="title"/>
          </p:nvPr>
        </p:nvSpPr>
        <p:spPr>
          <a:xfrm>
            <a:off x="457200" y="320040"/>
            <a:ext cx="8229600" cy="1393655"/>
          </a:xfrm>
          <a:prstGeom prst="rect">
            <a:avLst/>
          </a:prstGeom>
        </p:spPr>
        <p:txBody>
          <a:bodyPr/>
          <a:lstStyle/>
          <a:p>
            <a:r>
              <a:rPr lang="en-US"/>
              <a:t>Click to edit Master title style</a:t>
            </a:r>
          </a:p>
        </p:txBody>
      </p:sp>
      <p:sp>
        <p:nvSpPr>
          <p:cNvPr id="8" name="Content Placeholder 7"/>
          <p:cNvSpPr>
            <a:spLocks noGrp="1"/>
          </p:cNvSpPr>
          <p:nvPr>
            <p:ph sz="quarter" idx="13"/>
          </p:nvPr>
        </p:nvSpPr>
        <p:spPr>
          <a:xfrm>
            <a:off x="914401" y="2240280"/>
            <a:ext cx="7782076" cy="338949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6"/>
          </p:nvPr>
        </p:nvSpPr>
        <p:spPr/>
        <p:txBody>
          <a:bodyPr/>
          <a:lstStyle>
            <a:lvl1pPr eaLnBrk="1" hangingPunct="1">
              <a:defRPr sz="1600"/>
            </a:lvl1pPr>
          </a:lstStyle>
          <a:p>
            <a:pPr>
              <a:defRPr/>
            </a:pPr>
            <a:fld id="{FEA46A79-73CD-41B9-8B27-11DC8F05C68E}" type="slidenum">
              <a:rPr lang="en-US"/>
              <a:pPr>
                <a:defRPr/>
              </a:pPr>
              <a:t>‹#›</a:t>
            </a:fld>
            <a:endParaRPr lang="en-US"/>
          </a:p>
        </p:txBody>
      </p:sp>
    </p:spTree>
    <p:extLst>
      <p:ext uri="{BB962C8B-B14F-4D97-AF65-F5344CB8AC3E}">
        <p14:creationId xmlns:p14="http://schemas.microsoft.com/office/powerpoint/2010/main" val="3644353552"/>
      </p:ext>
    </p:extLst>
  </p:cSld>
  <p:clrMapOvr>
    <a:masterClrMapping/>
  </p:clrMapOvr>
  <p:transition spd="med">
    <p:fade/>
  </p:transition>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4" name="Picture 12"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t="6952"/>
          <a:stretch>
            <a:fillRect/>
          </a:stretch>
        </p:blipFill>
        <p:spPr bwMode="auto">
          <a:xfrm>
            <a:off x="0" y="6350"/>
            <a:ext cx="9097963" cy="2435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ontent Placeholder 7"/>
          <p:cNvSpPr>
            <a:spLocks noGrp="1"/>
          </p:cNvSpPr>
          <p:nvPr>
            <p:ph sz="quarter" idx="13"/>
          </p:nvPr>
        </p:nvSpPr>
        <p:spPr>
          <a:xfrm>
            <a:off x="914401" y="2240280"/>
            <a:ext cx="7782076" cy="403105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7" name="Title 6"/>
          <p:cNvSpPr>
            <a:spLocks noGrp="1"/>
          </p:cNvSpPr>
          <p:nvPr>
            <p:ph type="title"/>
          </p:nvPr>
        </p:nvSpPr>
        <p:spPr/>
        <p:txBody>
          <a:bodyPr/>
          <a:lstStyle>
            <a:lvl1pPr>
              <a:defRPr>
                <a:solidFill>
                  <a:schemeClr val="bg1">
                    <a:lumMod val="95000"/>
                  </a:schemeClr>
                </a:solidFill>
              </a:defRPr>
            </a:lvl1pPr>
          </a:lstStyle>
          <a:p>
            <a:r>
              <a:rPr lang="en-US"/>
              <a:t>Click to edit Master title style</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9" name="Slide Number Placeholder 5"/>
          <p:cNvSpPr>
            <a:spLocks noGrp="1"/>
          </p:cNvSpPr>
          <p:nvPr>
            <p:ph type="sldNum" sz="quarter" idx="16"/>
          </p:nvPr>
        </p:nvSpPr>
        <p:spPr/>
        <p:txBody>
          <a:bodyPr/>
          <a:lstStyle>
            <a:lvl1pPr eaLnBrk="1" hangingPunct="1">
              <a:defRPr sz="1600"/>
            </a:lvl1pPr>
          </a:lstStyle>
          <a:p>
            <a:pPr>
              <a:defRPr/>
            </a:pPr>
            <a:fld id="{824563E5-A1F9-4226-8EF8-675765AD12D9}" type="slidenum">
              <a:rPr lang="en-US"/>
              <a:pPr>
                <a:defRPr/>
              </a:pPr>
              <a:t>‹#›</a:t>
            </a:fld>
            <a:endParaRPr lang="en-US"/>
          </a:p>
        </p:txBody>
      </p:sp>
    </p:spTree>
    <p:extLst>
      <p:ext uri="{BB962C8B-B14F-4D97-AF65-F5344CB8AC3E}">
        <p14:creationId xmlns:p14="http://schemas.microsoft.com/office/powerpoint/2010/main" val="944704867"/>
      </p:ext>
    </p:extLst>
  </p:cSld>
  <p:clrMapOvr>
    <a:masterClrMapping/>
  </p:clrMapOvr>
  <p:transition spd="med">
    <p:fade/>
  </p:transition>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40280"/>
            <a:ext cx="7287683" cy="2392680"/>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0" name="Title 9"/>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9" name="Content Placeholder 2"/>
          <p:cNvSpPr>
            <a:spLocks noGrp="1"/>
          </p:cNvSpPr>
          <p:nvPr>
            <p:ph idx="13"/>
          </p:nvPr>
        </p:nvSpPr>
        <p:spPr>
          <a:xfrm>
            <a:off x="914400" y="4470476"/>
            <a:ext cx="7287683" cy="1746475"/>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092D041D-5505-4342-83C0-0AAB0ECFEDB4}" type="slidenum">
              <a:rPr lang="en-US"/>
              <a:pPr>
                <a:defRPr/>
              </a:pPr>
              <a:t>‹#›</a:t>
            </a:fld>
            <a:endParaRPr lang="en-US"/>
          </a:p>
        </p:txBody>
      </p:sp>
    </p:spTree>
    <p:extLst>
      <p:ext uri="{BB962C8B-B14F-4D97-AF65-F5344CB8AC3E}">
        <p14:creationId xmlns:p14="http://schemas.microsoft.com/office/powerpoint/2010/main" val="3553449959"/>
      </p:ext>
    </p:extLst>
  </p:cSld>
  <p:clrMapOvr>
    <a:masterClrMapping/>
  </p:clrMapOvr>
  <p:transition spd="med">
    <p:fade/>
  </p:transition>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2240280"/>
            <a:ext cx="4038600" cy="3551602"/>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4" name="Title 13"/>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8" name="Content Placeholder 3"/>
          <p:cNvSpPr>
            <a:spLocks noGrp="1"/>
          </p:cNvSpPr>
          <p:nvPr>
            <p:ph sz="half" idx="13"/>
          </p:nvPr>
        </p:nvSpPr>
        <p:spPr>
          <a:xfrm>
            <a:off x="457200" y="2240280"/>
            <a:ext cx="4038600" cy="3551602"/>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B23D4285-7157-4197-9449-AB21A5509BA2}" type="slidenum">
              <a:rPr lang="en-US"/>
              <a:pPr>
                <a:defRPr/>
              </a:pPr>
              <a:t>‹#›</a:t>
            </a:fld>
            <a:endParaRPr lang="en-US"/>
          </a:p>
        </p:txBody>
      </p:sp>
    </p:spTree>
    <p:extLst>
      <p:ext uri="{BB962C8B-B14F-4D97-AF65-F5344CB8AC3E}">
        <p14:creationId xmlns:p14="http://schemas.microsoft.com/office/powerpoint/2010/main" val="802731733"/>
      </p:ext>
    </p:extLst>
  </p:cSld>
  <p:clrMapOvr>
    <a:masterClrMapping/>
  </p:clrMapOvr>
  <p:transition spd="med">
    <p:fade/>
  </p:transition>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098696"/>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5" name="Text Placeholder 4"/>
          <p:cNvSpPr>
            <a:spLocks noGrp="1"/>
          </p:cNvSpPr>
          <p:nvPr>
            <p:ph type="body" sz="quarter" idx="3"/>
          </p:nvPr>
        </p:nvSpPr>
        <p:spPr>
          <a:xfrm>
            <a:off x="4645025" y="2098696"/>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643055"/>
            <a:ext cx="4041775" cy="321467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3" name="Title 12"/>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11" name="Content Placeholder 5"/>
          <p:cNvSpPr>
            <a:spLocks noGrp="1"/>
          </p:cNvSpPr>
          <p:nvPr>
            <p:ph sz="quarter" idx="17"/>
          </p:nvPr>
        </p:nvSpPr>
        <p:spPr>
          <a:xfrm>
            <a:off x="444954" y="2643055"/>
            <a:ext cx="4041775" cy="321467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3"/>
          <p:cNvSpPr>
            <a:spLocks noGrp="1"/>
          </p:cNvSpPr>
          <p:nvPr>
            <p:ph type="dt" sz="half" idx="18"/>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8" name="Footer Placeholder 4"/>
          <p:cNvSpPr>
            <a:spLocks noGrp="1"/>
          </p:cNvSpPr>
          <p:nvPr>
            <p:ph type="ftr" sz="quarter" idx="19"/>
          </p:nvPr>
        </p:nvSpPr>
        <p:spPr/>
        <p:txBody>
          <a:bodyPr/>
          <a:lstStyle>
            <a:lvl1pPr algn="l" eaLnBrk="1" hangingPunct="1">
              <a:defRPr/>
            </a:lvl1pPr>
          </a:lstStyle>
          <a:p>
            <a:pPr>
              <a:defRPr/>
            </a:pPr>
            <a:r>
              <a:rPr lang="en-US"/>
              <a:t>SECTION OR PRESENTATION TITLE</a:t>
            </a:r>
          </a:p>
        </p:txBody>
      </p:sp>
      <p:sp>
        <p:nvSpPr>
          <p:cNvPr id="9" name="Slide Number Placeholder 5"/>
          <p:cNvSpPr>
            <a:spLocks noGrp="1"/>
          </p:cNvSpPr>
          <p:nvPr>
            <p:ph type="sldNum" sz="quarter" idx="20"/>
          </p:nvPr>
        </p:nvSpPr>
        <p:spPr/>
        <p:txBody>
          <a:bodyPr/>
          <a:lstStyle>
            <a:lvl1pPr eaLnBrk="1" hangingPunct="1">
              <a:defRPr sz="1600"/>
            </a:lvl1pPr>
          </a:lstStyle>
          <a:p>
            <a:pPr>
              <a:defRPr/>
            </a:pPr>
            <a:fld id="{D6CE5320-F269-468A-8784-05930707749F}" type="slidenum">
              <a:rPr lang="en-US"/>
              <a:pPr>
                <a:defRPr/>
              </a:pPr>
              <a:t>‹#›</a:t>
            </a:fld>
            <a:endParaRPr lang="en-US"/>
          </a:p>
        </p:txBody>
      </p:sp>
    </p:spTree>
    <p:extLst>
      <p:ext uri="{BB962C8B-B14F-4D97-AF65-F5344CB8AC3E}">
        <p14:creationId xmlns:p14="http://schemas.microsoft.com/office/powerpoint/2010/main" val="2771162148"/>
      </p:ext>
    </p:extLst>
  </p:cSld>
  <p:clrMapOvr>
    <a:masterClrMapping/>
  </p:clrMapOvr>
  <p:transition spd="med">
    <p:fade/>
  </p:transition>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Title 7"/>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4"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5" name="Slide Number Placeholder 5"/>
          <p:cNvSpPr>
            <a:spLocks noGrp="1"/>
          </p:cNvSpPr>
          <p:nvPr>
            <p:ph type="sldNum" sz="quarter" idx="12"/>
          </p:nvPr>
        </p:nvSpPr>
        <p:spPr/>
        <p:txBody>
          <a:bodyPr/>
          <a:lstStyle>
            <a:lvl1pPr eaLnBrk="1" hangingPunct="1">
              <a:defRPr sz="1600"/>
            </a:lvl1pPr>
          </a:lstStyle>
          <a:p>
            <a:pPr>
              <a:defRPr/>
            </a:pPr>
            <a:fld id="{6AADAA49-6C68-4752-B803-113017D19F8A}" type="slidenum">
              <a:rPr lang="en-US"/>
              <a:pPr>
                <a:defRPr/>
              </a:pPr>
              <a:t>‹#›</a:t>
            </a:fld>
            <a:endParaRPr lang="en-US"/>
          </a:p>
        </p:txBody>
      </p:sp>
    </p:spTree>
    <p:extLst>
      <p:ext uri="{BB962C8B-B14F-4D97-AF65-F5344CB8AC3E}">
        <p14:creationId xmlns:p14="http://schemas.microsoft.com/office/powerpoint/2010/main" val="3510276392"/>
      </p:ext>
    </p:extLst>
  </p:cSld>
  <p:clrMapOvr>
    <a:masterClrMapping/>
  </p:clrMapOvr>
  <p:transition spd="med">
    <p:fade/>
  </p:transition>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4" name="Picture 15" descr="Basadur_logo-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16550" y="5387975"/>
            <a:ext cx="1778000" cy="84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15"/>
          <p:cNvSpPr txBox="1">
            <a:spLocks noChangeArrowheads="1"/>
          </p:cNvSpPr>
          <p:nvPr userDrawn="1"/>
        </p:nvSpPr>
        <p:spPr bwMode="auto">
          <a:xfrm>
            <a:off x="7418388" y="6621463"/>
            <a:ext cx="1725612"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9" name="Title 8"/>
          <p:cNvSpPr>
            <a:spLocks noGrp="1"/>
          </p:cNvSpPr>
          <p:nvPr>
            <p:ph type="title"/>
          </p:nvPr>
        </p:nvSpPr>
        <p:spPr>
          <a:xfrm>
            <a:off x="5304428" y="1451372"/>
            <a:ext cx="3415327" cy="1846231"/>
          </a:xfrm>
          <a:prstGeom prst="rect">
            <a:avLst/>
          </a:prstGeom>
        </p:spPr>
        <p:txBody>
          <a:bodyPr>
            <a:normAutofit/>
          </a:bodyPr>
          <a:lstStyle>
            <a:lvl1pPr algn="l">
              <a:defRPr kumimoji="0" lang="en-US" sz="3600" b="0" i="0" u="none" strike="noStrike" kern="1200" cap="none" spc="0" normalizeH="0" baseline="0" noProof="0" dirty="0" smtClean="0">
                <a:ln>
                  <a:noFill/>
                </a:ln>
                <a:solidFill>
                  <a:srgbClr val="FF6600"/>
                </a:solidFill>
                <a:effectLst/>
                <a:uLnTx/>
                <a:uFillTx/>
                <a:latin typeface="Georgia"/>
                <a:ea typeface="+mj-ea"/>
                <a:cs typeface="Georgia"/>
              </a:defRPr>
            </a:lvl1pPr>
          </a:lstStyle>
          <a:p>
            <a:r>
              <a:rPr lang="en-US"/>
              <a:t>Click to edit Master title style</a:t>
            </a:r>
          </a:p>
        </p:txBody>
      </p:sp>
      <p:sp>
        <p:nvSpPr>
          <p:cNvPr id="6"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7" name="Footer Placeholder 2"/>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8" name="Slide Number Placeholder 3"/>
          <p:cNvSpPr>
            <a:spLocks noGrp="1"/>
          </p:cNvSpPr>
          <p:nvPr>
            <p:ph type="sldNum" sz="quarter" idx="12"/>
          </p:nvPr>
        </p:nvSpPr>
        <p:spPr/>
        <p:txBody>
          <a:bodyPr/>
          <a:lstStyle>
            <a:lvl1pPr eaLnBrk="1" hangingPunct="1">
              <a:defRPr sz="1600"/>
            </a:lvl1pPr>
          </a:lstStyle>
          <a:p>
            <a:pPr>
              <a:defRPr/>
            </a:pPr>
            <a:fld id="{914E31B2-EBB6-46AE-971E-82F205BC12C7}" type="slidenum">
              <a:rPr lang="en-US"/>
              <a:pPr>
                <a:defRPr/>
              </a:pPr>
              <a:t>‹#›</a:t>
            </a:fld>
            <a:endParaRPr lang="en-US"/>
          </a:p>
        </p:txBody>
      </p:sp>
    </p:spTree>
    <p:extLst>
      <p:ext uri="{BB962C8B-B14F-4D97-AF65-F5344CB8AC3E}">
        <p14:creationId xmlns:p14="http://schemas.microsoft.com/office/powerpoint/2010/main" val="1101178298"/>
      </p:ext>
    </p:extLst>
  </p:cSld>
  <p:clrMapOvr>
    <a:masterClrMapping/>
  </p:clrMapOvr>
  <p:transition spd="med">
    <p:fade/>
  </p:transition>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744" y="301752"/>
            <a:ext cx="8226056" cy="1503236"/>
          </a:xfrm>
          <a:prstGeom prst="rect">
            <a:avLst/>
          </a:prstGeom>
        </p:spPr>
        <p:txBody>
          <a:bodyPr>
            <a:noAutofit/>
          </a:bodyPr>
          <a:lstStyle>
            <a:lvl1pPr algn="l">
              <a:defRPr sz="3200" b="0"/>
            </a:lvl1pPr>
          </a:lstStyle>
          <a:p>
            <a:r>
              <a:rPr lang="en-CA" dirty="0"/>
              <a:t>Click to edit Master title style</a:t>
            </a:r>
            <a:endParaRPr lang="en-US" dirty="0"/>
          </a:p>
        </p:txBody>
      </p:sp>
      <p:sp>
        <p:nvSpPr>
          <p:cNvPr id="3" name="Content Placeholder 2"/>
          <p:cNvSpPr>
            <a:spLocks noGrp="1"/>
          </p:cNvSpPr>
          <p:nvPr>
            <p:ph idx="1"/>
          </p:nvPr>
        </p:nvSpPr>
        <p:spPr>
          <a:xfrm>
            <a:off x="470342" y="2240280"/>
            <a:ext cx="5731983" cy="4206567"/>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4" name="Content Placeholder 13"/>
          <p:cNvSpPr>
            <a:spLocks noGrp="1"/>
          </p:cNvSpPr>
          <p:nvPr>
            <p:ph sz="quarter" idx="13"/>
          </p:nvPr>
        </p:nvSpPr>
        <p:spPr>
          <a:xfrm>
            <a:off x="6294474" y="2240280"/>
            <a:ext cx="2402258" cy="4206568"/>
          </a:xfrm>
          <a:prstGeom prst="rect">
            <a:avLst/>
          </a:prstGeom>
        </p:spPr>
        <p:txBody>
          <a:bodyPr/>
          <a:lstStyle>
            <a:lvl1pPr>
              <a:defRPr>
                <a:solidFill>
                  <a:srgbClr val="2F5897"/>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A2C84599-85C5-4202-B97A-8178ECCBFB7F}" type="slidenum">
              <a:rPr lang="en-US"/>
              <a:pPr>
                <a:defRPr/>
              </a:pPr>
              <a:t>‹#›</a:t>
            </a:fld>
            <a:endParaRPr lang="en-US"/>
          </a:p>
        </p:txBody>
      </p:sp>
    </p:spTree>
    <p:extLst>
      <p:ext uri="{BB962C8B-B14F-4D97-AF65-F5344CB8AC3E}">
        <p14:creationId xmlns:p14="http://schemas.microsoft.com/office/powerpoint/2010/main" val="4025821163"/>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9164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5" name="Text Placeholder 4"/>
          <p:cNvSpPr>
            <a:spLocks noGrp="1"/>
          </p:cNvSpPr>
          <p:nvPr>
            <p:ph type="body" sz="quarter" idx="3"/>
          </p:nvPr>
        </p:nvSpPr>
        <p:spPr>
          <a:xfrm>
            <a:off x="4645025" y="169164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353969"/>
            <a:ext cx="4041775" cy="377219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3" name="Title 12"/>
          <p:cNvSpPr>
            <a:spLocks noGrp="1"/>
          </p:cNvSpPr>
          <p:nvPr>
            <p:ph type="title"/>
          </p:nvPr>
        </p:nvSpPr>
        <p:spPr/>
        <p:txBody>
          <a:bodyPr/>
          <a:lstStyle/>
          <a:p>
            <a:r>
              <a:rPr lang="en-US"/>
              <a:t>Click to edit Master title style</a:t>
            </a:r>
          </a:p>
        </p:txBody>
      </p:sp>
      <p:sp>
        <p:nvSpPr>
          <p:cNvPr id="11" name="Content Placeholder 5"/>
          <p:cNvSpPr>
            <a:spLocks noGrp="1"/>
          </p:cNvSpPr>
          <p:nvPr>
            <p:ph sz="quarter" idx="17"/>
          </p:nvPr>
        </p:nvSpPr>
        <p:spPr>
          <a:xfrm>
            <a:off x="444954" y="2353969"/>
            <a:ext cx="4041775" cy="377219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3"/>
          <p:cNvSpPr>
            <a:spLocks noGrp="1"/>
          </p:cNvSpPr>
          <p:nvPr>
            <p:ph type="dt" sz="half" idx="18"/>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mn-ea"/>
                <a:cs typeface="Arial" pitchFamily="34" charset="0"/>
              </a:defRPr>
            </a:lvl1pPr>
          </a:lstStyle>
          <a:p>
            <a:pPr>
              <a:defRPr/>
            </a:pPr>
            <a:r>
              <a:rPr lang="en-US"/>
              <a:t>9/24/12</a:t>
            </a:r>
          </a:p>
        </p:txBody>
      </p:sp>
      <p:sp>
        <p:nvSpPr>
          <p:cNvPr id="8" name="Footer Placeholder 4"/>
          <p:cNvSpPr>
            <a:spLocks noGrp="1"/>
          </p:cNvSpPr>
          <p:nvPr>
            <p:ph type="ftr" sz="quarter" idx="19"/>
          </p:nvPr>
        </p:nvSpPr>
        <p:spPr/>
        <p:txBody>
          <a:bodyPr/>
          <a:lstStyle>
            <a:lvl1pPr>
              <a:defRPr/>
            </a:lvl1pPr>
          </a:lstStyle>
          <a:p>
            <a:pPr>
              <a:defRPr/>
            </a:pPr>
            <a:r>
              <a:rPr lang="en-US"/>
              <a:t>SECTION OR PRESENTATION TITLE</a:t>
            </a:r>
          </a:p>
        </p:txBody>
      </p:sp>
      <p:sp>
        <p:nvSpPr>
          <p:cNvPr id="9" name="Slide Number Placeholder 5"/>
          <p:cNvSpPr>
            <a:spLocks noGrp="1"/>
          </p:cNvSpPr>
          <p:nvPr>
            <p:ph type="sldNum" sz="quarter" idx="20"/>
          </p:nvPr>
        </p:nvSpPr>
        <p:spPr/>
        <p:txBody>
          <a:bodyPr/>
          <a:lstStyle>
            <a:lvl1pPr>
              <a:defRPr/>
            </a:lvl1pPr>
          </a:lstStyle>
          <a:p>
            <a:pPr>
              <a:defRPr/>
            </a:pPr>
            <a:fld id="{60B8BE95-87E7-4BA9-8A27-314AF9462588}" type="slidenum">
              <a:rPr lang="en-US"/>
              <a:pPr>
                <a:defRPr/>
              </a:pPr>
              <a:t>‹#›</a:t>
            </a:fld>
            <a:endParaRPr lang="en-US"/>
          </a:p>
        </p:txBody>
      </p:sp>
    </p:spTree>
    <p:extLst>
      <p:ext uri="{BB962C8B-B14F-4D97-AF65-F5344CB8AC3E}">
        <p14:creationId xmlns:p14="http://schemas.microsoft.com/office/powerpoint/2010/main" val="3425201004"/>
      </p:ext>
    </p:extLst>
  </p:cSld>
  <p:clrMapOvr>
    <a:masterClrMapping/>
  </p:clrMapOvr>
  <p:transition spd="med">
    <p:fade/>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75050" y="320040"/>
            <a:ext cx="5111750" cy="1162050"/>
          </a:xfrm>
          <a:prstGeom prst="rect">
            <a:avLst/>
          </a:prstGeom>
        </p:spPr>
        <p:txBody>
          <a:bodyPr>
            <a:noAutofit/>
          </a:bodyPr>
          <a:lstStyle>
            <a:lvl1pPr algn="l">
              <a:defRPr sz="3200" b="0"/>
            </a:lvl1pPr>
          </a:lstStyle>
          <a:p>
            <a:r>
              <a:rPr lang="en-CA" dirty="0"/>
              <a:t>Click to edit Master title style</a:t>
            </a:r>
            <a:endParaRPr lang="en-US" dirty="0"/>
          </a:p>
        </p:txBody>
      </p:sp>
      <p:sp>
        <p:nvSpPr>
          <p:cNvPr id="3" name="Content Placeholder 2"/>
          <p:cNvSpPr>
            <a:spLocks noGrp="1"/>
          </p:cNvSpPr>
          <p:nvPr>
            <p:ph idx="1"/>
          </p:nvPr>
        </p:nvSpPr>
        <p:spPr>
          <a:xfrm>
            <a:off x="3575050" y="2240280"/>
            <a:ext cx="5111750" cy="4082674"/>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4" name="Content Placeholder 13"/>
          <p:cNvSpPr>
            <a:spLocks noGrp="1"/>
          </p:cNvSpPr>
          <p:nvPr>
            <p:ph sz="quarter" idx="13"/>
          </p:nvPr>
        </p:nvSpPr>
        <p:spPr>
          <a:xfrm>
            <a:off x="457200" y="2240280"/>
            <a:ext cx="3008313" cy="408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C16B5E3C-B7C0-4514-9DE8-9226EF49C7A7}" type="slidenum">
              <a:rPr lang="en-US"/>
              <a:pPr>
                <a:defRPr/>
              </a:pPr>
              <a:t>‹#›</a:t>
            </a:fld>
            <a:endParaRPr lang="en-US"/>
          </a:p>
        </p:txBody>
      </p:sp>
    </p:spTree>
    <p:extLst>
      <p:ext uri="{BB962C8B-B14F-4D97-AF65-F5344CB8AC3E}">
        <p14:creationId xmlns:p14="http://schemas.microsoft.com/office/powerpoint/2010/main" val="441416081"/>
      </p:ext>
    </p:extLst>
  </p:cSld>
  <p:clrMapOvr>
    <a:masterClrMapping/>
  </p:clrMapOvr>
  <p:transition spd="med">
    <p:fade/>
  </p:transition>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Title 6"/>
          <p:cNvSpPr>
            <a:spLocks noGrp="1"/>
          </p:cNvSpPr>
          <p:nvPr>
            <p:ph type="title"/>
          </p:nvPr>
        </p:nvSpPr>
        <p:spPr>
          <a:xfrm>
            <a:off x="457200" y="465138"/>
            <a:ext cx="8229600" cy="1238250"/>
          </a:xfrm>
          <a:prstGeom prst="rect">
            <a:avLst/>
          </a:prstGeom>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eaLnBrk="1" hangingPunct="1">
              <a:defRPr sz="1600"/>
            </a:lvl1pPr>
          </a:lstStyle>
          <a:p>
            <a:pPr>
              <a:defRPr/>
            </a:pPr>
            <a:fld id="{C3BD1C43-DA3C-4D4C-A0A3-B26A7E30DF7D}" type="slidenum">
              <a:rPr lang="en-US"/>
              <a:pPr>
                <a:defRPr/>
              </a:pPr>
              <a:t>‹#›</a:t>
            </a:fld>
            <a:endParaRPr lang="en-US" dirty="0"/>
          </a:p>
        </p:txBody>
      </p:sp>
    </p:spTree>
    <p:extLst>
      <p:ext uri="{BB962C8B-B14F-4D97-AF65-F5344CB8AC3E}">
        <p14:creationId xmlns:p14="http://schemas.microsoft.com/office/powerpoint/2010/main" val="4273589205"/>
      </p:ext>
    </p:extLst>
  </p:cSld>
  <p:clrMapOvr>
    <a:masterClrMapping/>
  </p:clrMapOvr>
  <p:transition spd="med">
    <p:fade/>
  </p:transition>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Footer Placeholder 4"/>
          <p:cNvSpPr>
            <a:spLocks noGrp="1"/>
          </p:cNvSpPr>
          <p:nvPr>
            <p:ph type="ftr" sz="quarter" idx="10"/>
          </p:nvPr>
        </p:nvSpPr>
        <p:spPr/>
        <p:txBody>
          <a:bodyPr/>
          <a:lstStyle>
            <a:lvl1pPr algn="l" eaLnBrk="1" hangingPunct="1">
              <a:defRPr/>
            </a:lvl1pPr>
          </a:lstStyle>
          <a:p>
            <a:pPr>
              <a:defRPr/>
            </a:pPr>
            <a:r>
              <a:rPr lang="en-US"/>
              <a:t>SECTION OR PRESENTATION TITLE</a:t>
            </a:r>
          </a:p>
        </p:txBody>
      </p:sp>
      <p:sp>
        <p:nvSpPr>
          <p:cNvPr id="4" name="Slide Number Placeholder 5"/>
          <p:cNvSpPr>
            <a:spLocks noGrp="1"/>
          </p:cNvSpPr>
          <p:nvPr>
            <p:ph type="sldNum" sz="quarter" idx="11"/>
          </p:nvPr>
        </p:nvSpPr>
        <p:spPr/>
        <p:txBody>
          <a:bodyPr/>
          <a:lstStyle>
            <a:lvl1pPr eaLnBrk="1" hangingPunct="1">
              <a:defRPr sz="1600"/>
            </a:lvl1pPr>
          </a:lstStyle>
          <a:p>
            <a:pPr>
              <a:defRPr/>
            </a:pPr>
            <a:fld id="{E9D79818-4BC6-436E-880E-618C43883562}" type="slidenum">
              <a:rPr lang="en-US"/>
              <a:pPr>
                <a:defRPr/>
              </a:pPr>
              <a:t>‹#›</a:t>
            </a:fld>
            <a:endParaRPr lang="en-US"/>
          </a:p>
        </p:txBody>
      </p:sp>
    </p:spTree>
    <p:extLst>
      <p:ext uri="{BB962C8B-B14F-4D97-AF65-F5344CB8AC3E}">
        <p14:creationId xmlns:p14="http://schemas.microsoft.com/office/powerpoint/2010/main" val="1277784669"/>
      </p:ext>
    </p:extLst>
  </p:cSld>
  <p:clrMapOvr>
    <a:masterClrMapping/>
  </p:clrMapOvr>
  <p:transition spd="med">
    <p:fade/>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2" name="Title 1"/>
          <p:cNvSpPr>
            <a:spLocks noGrp="1"/>
          </p:cNvSpPr>
          <p:nvPr>
            <p:ph type="ctrTitle"/>
          </p:nvPr>
        </p:nvSpPr>
        <p:spPr>
          <a:xfrm>
            <a:off x="685800" y="2645011"/>
            <a:ext cx="7772400" cy="1350585"/>
          </a:xfrm>
          <a:prstGeom prst="rect">
            <a:avLst/>
          </a:prstGeom>
        </p:spPr>
        <p:txBody>
          <a:bodyPr anchor="ctr"/>
          <a:lstStyle>
            <a:lvl1pPr algn="ctr">
              <a:defRPr spc="50">
                <a:solidFill>
                  <a:srgbClr val="FAE6D3"/>
                </a:solidFill>
              </a:defRPr>
            </a:lvl1pPr>
          </a:lstStyle>
          <a:p>
            <a:r>
              <a:rPr lang="en-CA" dirty="0"/>
              <a:t>Click to edit Master title style</a:t>
            </a:r>
            <a:endParaRPr lang="en-US" dirty="0"/>
          </a:p>
        </p:txBody>
      </p:sp>
      <p:sp>
        <p:nvSpPr>
          <p:cNvPr id="7"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31C6A26B-9A29-4762-9A39-0196209B8C7E}" type="slidenum">
              <a:rPr lang="en-US"/>
              <a:pPr>
                <a:defRPr/>
              </a:pPr>
              <a:t>‹#›</a:t>
            </a:fld>
            <a:endParaRPr lang="en-US"/>
          </a:p>
        </p:txBody>
      </p:sp>
    </p:spTree>
    <p:extLst>
      <p:ext uri="{BB962C8B-B14F-4D97-AF65-F5344CB8AC3E}">
        <p14:creationId xmlns:p14="http://schemas.microsoft.com/office/powerpoint/2010/main" val="4281490260"/>
      </p:ext>
    </p:extLst>
  </p:cSld>
  <p:clrMapOvr>
    <a:masterClrMapping/>
  </p:clrMapOvr>
  <p:transition spd="med">
    <p:fade/>
  </p:transition>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7" name="Rectangle 17"/>
          <p:cNvSpPr>
            <a:spLocks noChangeArrowheads="1"/>
          </p:cNvSpPr>
          <p:nvPr userDrawn="1"/>
        </p:nvSpPr>
        <p:spPr bwMode="auto">
          <a:xfrm>
            <a:off x="26988" y="9525"/>
            <a:ext cx="9053512" cy="5554663"/>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pic>
        <p:nvPicPr>
          <p:cNvPr id="8" name="Picture 17" descr="Basadur_PPT_swoosh_red-01.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050" y="5273675"/>
            <a:ext cx="9061450" cy="906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0"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066843"/>
            <a:ext cx="7772400" cy="1350585"/>
          </a:xfrm>
          <a:prstGeom prst="rect">
            <a:avLst/>
          </a:prstGeom>
        </p:spPr>
        <p:txBody>
          <a:bodyPr anchor="ctr"/>
          <a:lstStyle>
            <a:lvl1pPr algn="ctr">
              <a:defRPr spc="50">
                <a:solidFill>
                  <a:srgbClr val="FAE6D3"/>
                </a:solidFill>
              </a:defRPr>
            </a:lvl1pPr>
          </a:lstStyle>
          <a:p>
            <a:r>
              <a:rPr lang="en-CA" dirty="0"/>
              <a:t>Click to edit Master title style</a:t>
            </a:r>
            <a:endParaRPr lang="en-US" dirty="0"/>
          </a:p>
        </p:txBody>
      </p:sp>
      <p:sp>
        <p:nvSpPr>
          <p:cNvPr id="11"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0BB7B179-67D8-478B-B853-9E1497203471}" type="slidenum">
              <a:rPr lang="en-US"/>
              <a:pPr>
                <a:defRPr/>
              </a:pPr>
              <a:t>‹#›</a:t>
            </a:fld>
            <a:endParaRPr lang="en-US"/>
          </a:p>
        </p:txBody>
      </p:sp>
      <p:sp>
        <p:nvSpPr>
          <p:cNvPr id="12"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1779061315"/>
      </p:ext>
    </p:extLst>
  </p:cSld>
  <p:clrMapOvr>
    <a:masterClrMapping/>
  </p:clrMapOvr>
  <p:transition spd="med">
    <p:fade/>
  </p:transition>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txBody>
          <a:bodyPr anchor="ctr"/>
          <a:lstStyle/>
          <a:p>
            <a:pPr algn="ctr" eaLnBrk="0" hangingPunct="0">
              <a:defRPr/>
            </a:pPr>
            <a:endParaRPr lang="en-CA" sz="1800">
              <a:solidFill>
                <a:prstClr val="white"/>
              </a:solidFill>
              <a:latin typeface="Times" charset="0"/>
              <a:ea typeface="ＭＳ Ｐゴシック" pitchFamily="34" charset="-128"/>
              <a:cs typeface="Arial" pitchFamily="34"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pic>
        <p:nvPicPr>
          <p:cNvPr id="7" name="Picture 6" descr="Basadur_PPT_swoosh&amp;grayBkgd-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0"/>
            <a:ext cx="9143997" cy="1932431"/>
          </a:xfrm>
          <a:prstGeom prst="rect">
            <a:avLst/>
          </a:prstGeom>
          <a:no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pic>
      <p:sp>
        <p:nvSpPr>
          <p:cNvPr id="2" name="Title 1"/>
          <p:cNvSpPr>
            <a:spLocks noGrp="1"/>
          </p:cNvSpPr>
          <p:nvPr>
            <p:ph type="ctrTitle"/>
          </p:nvPr>
        </p:nvSpPr>
        <p:spPr>
          <a:xfrm>
            <a:off x="685800" y="3047668"/>
            <a:ext cx="7772400" cy="1350585"/>
          </a:xfrm>
          <a:prstGeom prst="rect">
            <a:avLst/>
          </a:prstGeom>
        </p:spPr>
        <p:txBody>
          <a:bodyPr anchor="ctr"/>
          <a:lstStyle>
            <a:lvl1pPr algn="ctr">
              <a:defRPr spc="50">
                <a:solidFill>
                  <a:schemeClr val="accent3">
                    <a:lumMod val="20000"/>
                    <a:lumOff val="80000"/>
                  </a:schemeClr>
                </a:solidFill>
              </a:defRPr>
            </a:lvl1pPr>
          </a:lstStyle>
          <a:p>
            <a:r>
              <a:rPr lang="en-CA" dirty="0"/>
              <a:t>Click to edit Master title style</a:t>
            </a:r>
            <a:endParaRPr lang="en-US" dirty="0"/>
          </a:p>
        </p:txBody>
      </p:sp>
      <p:sp>
        <p:nvSpPr>
          <p:cNvPr id="8"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068B9225-4069-47E0-8F0D-29FA6F4940D8}" type="slidenum">
              <a:rPr lang="en-US"/>
              <a:pPr>
                <a:defRPr/>
              </a:pPr>
              <a:t>‹#›</a:t>
            </a:fld>
            <a:endParaRPr lang="en-US"/>
          </a:p>
        </p:txBody>
      </p:sp>
    </p:spTree>
    <p:extLst>
      <p:ext uri="{BB962C8B-B14F-4D97-AF65-F5344CB8AC3E}">
        <p14:creationId xmlns:p14="http://schemas.microsoft.com/office/powerpoint/2010/main" val="3452121434"/>
      </p:ext>
    </p:extLst>
  </p:cSld>
  <p:clrMapOvr>
    <a:masterClrMapping/>
  </p:clrMapOvr>
  <p:transition spd="med">
    <p:fade/>
  </p:transition>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5" name="Rectangle 4"/>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FAE6D3"/>
                </a:solidFill>
              </a:defRPr>
            </a:lvl1pPr>
          </a:lstStyle>
          <a:p>
            <a:r>
              <a:rPr lang="en-CA" dirty="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FAE6D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
        <p:nvSpPr>
          <p:cNvPr id="8" name="Slide Number Placeholder 15"/>
          <p:cNvSpPr>
            <a:spLocks noGrp="1"/>
          </p:cNvSpPr>
          <p:nvPr>
            <p:ph type="sldNum" sz="quarter" idx="10"/>
          </p:nvPr>
        </p:nvSpPr>
        <p:spPr/>
        <p:txBody>
          <a:bodyPr/>
          <a:lstStyle>
            <a:lvl1pPr eaLnBrk="1" hangingPunct="1">
              <a:defRPr sz="1600"/>
            </a:lvl1pPr>
          </a:lstStyle>
          <a:p>
            <a:pPr>
              <a:defRPr/>
            </a:pPr>
            <a:fld id="{EF3B6471-2562-4006-A4DE-73EC4DDA9E89}" type="slidenum">
              <a:rPr lang="en-US"/>
              <a:pPr>
                <a:defRPr/>
              </a:pPr>
              <a:t>‹#›</a:t>
            </a:fld>
            <a:endParaRPr lang="en-US"/>
          </a:p>
        </p:txBody>
      </p:sp>
      <p:sp>
        <p:nvSpPr>
          <p:cNvPr id="9" name="Footer Placeholder 16"/>
          <p:cNvSpPr>
            <a:spLocks noGrp="1"/>
          </p:cNvSpPr>
          <p:nvPr>
            <p:ph type="ftr" sz="quarter" idx="11"/>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143271820"/>
      </p:ext>
    </p:extLst>
  </p:cSld>
  <p:clrMapOvr>
    <a:masterClrMapping/>
  </p:clrMapOvr>
  <p:transition spd="med">
    <p:fade/>
  </p:transition>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2240280"/>
            <a:ext cx="7772400" cy="3441114"/>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0" name="Title 9"/>
          <p:cNvSpPr>
            <a:spLocks noGrp="1"/>
          </p:cNvSpPr>
          <p:nvPr>
            <p:ph type="title"/>
          </p:nvPr>
        </p:nvSpPr>
        <p:spPr>
          <a:xfrm>
            <a:off x="457200" y="320040"/>
            <a:ext cx="8229600" cy="1362682"/>
          </a:xfrm>
          <a:prstGeom prst="rect">
            <a:avLst/>
          </a:prstGeom>
        </p:spPr>
        <p:txBody>
          <a:bodyPr/>
          <a:lstStyle/>
          <a:p>
            <a:r>
              <a:rPr lang="en-US"/>
              <a:t>Click to edit Master title style</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eaLnBrk="1" hangingPunct="1">
              <a:defRPr sz="1600"/>
            </a:lvl1pPr>
          </a:lstStyle>
          <a:p>
            <a:pPr>
              <a:defRPr/>
            </a:pPr>
            <a:fld id="{1CB604EE-E6CF-44EE-AB6B-864DB19D3BF6}" type="slidenum">
              <a:rPr lang="en-US"/>
              <a:pPr>
                <a:defRPr/>
              </a:pPr>
              <a:t>‹#›</a:t>
            </a:fld>
            <a:endParaRPr lang="en-US"/>
          </a:p>
        </p:txBody>
      </p:sp>
    </p:spTree>
    <p:extLst>
      <p:ext uri="{BB962C8B-B14F-4D97-AF65-F5344CB8AC3E}">
        <p14:creationId xmlns:p14="http://schemas.microsoft.com/office/powerpoint/2010/main" val="4220549115"/>
      </p:ext>
    </p:extLst>
  </p:cSld>
  <p:clrMapOvr>
    <a:masterClrMapping/>
  </p:clrMapOvr>
  <p:transition spd="med">
    <p:fade/>
  </p:transition>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0" name="Title 9"/>
          <p:cNvSpPr>
            <a:spLocks noGrp="1"/>
          </p:cNvSpPr>
          <p:nvPr>
            <p:ph type="title"/>
          </p:nvPr>
        </p:nvSpPr>
        <p:spPr>
          <a:xfrm>
            <a:off x="457200" y="320040"/>
            <a:ext cx="8229600" cy="1393655"/>
          </a:xfrm>
          <a:prstGeom prst="rect">
            <a:avLst/>
          </a:prstGeom>
        </p:spPr>
        <p:txBody>
          <a:bodyPr/>
          <a:lstStyle/>
          <a:p>
            <a:r>
              <a:rPr lang="en-US"/>
              <a:t>Click to edit Master title style</a:t>
            </a:r>
          </a:p>
        </p:txBody>
      </p:sp>
      <p:sp>
        <p:nvSpPr>
          <p:cNvPr id="8" name="Content Placeholder 7"/>
          <p:cNvSpPr>
            <a:spLocks noGrp="1"/>
          </p:cNvSpPr>
          <p:nvPr>
            <p:ph sz="quarter" idx="13"/>
          </p:nvPr>
        </p:nvSpPr>
        <p:spPr>
          <a:xfrm>
            <a:off x="914401" y="2240280"/>
            <a:ext cx="7782076" cy="338949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6"/>
          </p:nvPr>
        </p:nvSpPr>
        <p:spPr/>
        <p:txBody>
          <a:bodyPr/>
          <a:lstStyle>
            <a:lvl1pPr eaLnBrk="1" hangingPunct="1">
              <a:defRPr sz="1600"/>
            </a:lvl1pPr>
          </a:lstStyle>
          <a:p>
            <a:pPr>
              <a:defRPr/>
            </a:pPr>
            <a:fld id="{7868B99C-D8B9-4E93-BC64-195DDCF12934}" type="slidenum">
              <a:rPr lang="en-US"/>
              <a:pPr>
                <a:defRPr/>
              </a:pPr>
              <a:t>‹#›</a:t>
            </a:fld>
            <a:endParaRPr lang="en-US"/>
          </a:p>
        </p:txBody>
      </p:sp>
    </p:spTree>
    <p:extLst>
      <p:ext uri="{BB962C8B-B14F-4D97-AF65-F5344CB8AC3E}">
        <p14:creationId xmlns:p14="http://schemas.microsoft.com/office/powerpoint/2010/main" val="1063839771"/>
      </p:ext>
    </p:extLst>
  </p:cSld>
  <p:clrMapOvr>
    <a:masterClrMapping/>
  </p:clrMapOvr>
  <p:transition spd="med">
    <p:fade/>
  </p:transition>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4" name="Picture 12"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t="6952"/>
          <a:stretch>
            <a:fillRect/>
          </a:stretch>
        </p:blipFill>
        <p:spPr bwMode="auto">
          <a:xfrm>
            <a:off x="0" y="6350"/>
            <a:ext cx="9097963" cy="2435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ontent Placeholder 7"/>
          <p:cNvSpPr>
            <a:spLocks noGrp="1"/>
          </p:cNvSpPr>
          <p:nvPr>
            <p:ph sz="quarter" idx="13"/>
          </p:nvPr>
        </p:nvSpPr>
        <p:spPr>
          <a:xfrm>
            <a:off x="914401" y="2240280"/>
            <a:ext cx="7782076" cy="403105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7" name="Title 6"/>
          <p:cNvSpPr>
            <a:spLocks noGrp="1"/>
          </p:cNvSpPr>
          <p:nvPr>
            <p:ph type="title"/>
          </p:nvPr>
        </p:nvSpPr>
        <p:spPr/>
        <p:txBody>
          <a:bodyPr/>
          <a:lstStyle>
            <a:lvl1pPr>
              <a:defRPr>
                <a:solidFill>
                  <a:schemeClr val="bg1">
                    <a:lumMod val="95000"/>
                  </a:schemeClr>
                </a:solidFill>
              </a:defRPr>
            </a:lvl1pPr>
          </a:lstStyle>
          <a:p>
            <a:r>
              <a:rPr lang="en-US"/>
              <a:t>Click to edit Master title style</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9" name="Slide Number Placeholder 5"/>
          <p:cNvSpPr>
            <a:spLocks noGrp="1"/>
          </p:cNvSpPr>
          <p:nvPr>
            <p:ph type="sldNum" sz="quarter" idx="16"/>
          </p:nvPr>
        </p:nvSpPr>
        <p:spPr/>
        <p:txBody>
          <a:bodyPr/>
          <a:lstStyle>
            <a:lvl1pPr eaLnBrk="1" hangingPunct="1">
              <a:defRPr sz="1600"/>
            </a:lvl1pPr>
          </a:lstStyle>
          <a:p>
            <a:pPr>
              <a:defRPr/>
            </a:pPr>
            <a:fld id="{89C735FD-B9A3-4544-8DCB-31334D284338}" type="slidenum">
              <a:rPr lang="en-US"/>
              <a:pPr>
                <a:defRPr/>
              </a:pPr>
              <a:t>‹#›</a:t>
            </a:fld>
            <a:endParaRPr lang="en-US"/>
          </a:p>
        </p:txBody>
      </p:sp>
    </p:spTree>
    <p:extLst>
      <p:ext uri="{BB962C8B-B14F-4D97-AF65-F5344CB8AC3E}">
        <p14:creationId xmlns:p14="http://schemas.microsoft.com/office/powerpoint/2010/main" val="3902833164"/>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5_Blank">
    <p:spTree>
      <p:nvGrpSpPr>
        <p:cNvPr id="1" name=""/>
        <p:cNvGrpSpPr/>
        <p:nvPr/>
      </p:nvGrpSpPr>
      <p:grpSpPr>
        <a:xfrm>
          <a:off x="0" y="0"/>
          <a:ext cx="0" cy="0"/>
          <a:chOff x="0" y="0"/>
          <a:chExt cx="0" cy="0"/>
        </a:xfrm>
      </p:grpSpPr>
      <p:sp>
        <p:nvSpPr>
          <p:cNvPr id="2" name="Rectangle 1"/>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sp>
        <p:nvSpPr>
          <p:cNvPr id="3"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mn-ea"/>
                <a:cs typeface="Arial" pitchFamily="34" charset="0"/>
              </a:defRPr>
            </a:lvl1pPr>
          </a:lstStyle>
          <a:p>
            <a:pPr>
              <a:defRPr/>
            </a:pPr>
            <a:r>
              <a:rPr lang="en-US"/>
              <a:t>9/24/12</a:t>
            </a:r>
          </a:p>
        </p:txBody>
      </p:sp>
      <p:sp>
        <p:nvSpPr>
          <p:cNvPr id="4" name="Footer Placeholder 2"/>
          <p:cNvSpPr>
            <a:spLocks noGrp="1"/>
          </p:cNvSpPr>
          <p:nvPr>
            <p:ph type="ftr" sz="quarter" idx="11"/>
          </p:nvPr>
        </p:nvSpPr>
        <p:spPr/>
        <p:txBody>
          <a:bodyPr/>
          <a:lstStyle>
            <a:lvl1pPr>
              <a:defRPr/>
            </a:lvl1pPr>
          </a:lstStyle>
          <a:p>
            <a:pPr>
              <a:defRPr/>
            </a:pPr>
            <a:r>
              <a:rPr lang="en-US"/>
              <a:t>SECTION OR PRESENTATION TITLE</a:t>
            </a:r>
          </a:p>
        </p:txBody>
      </p:sp>
      <p:sp>
        <p:nvSpPr>
          <p:cNvPr id="5" name="Slide Number Placeholder 3"/>
          <p:cNvSpPr>
            <a:spLocks noGrp="1"/>
          </p:cNvSpPr>
          <p:nvPr>
            <p:ph type="sldNum" sz="quarter" idx="12"/>
          </p:nvPr>
        </p:nvSpPr>
        <p:spPr/>
        <p:txBody>
          <a:bodyPr/>
          <a:lstStyle>
            <a:lvl1pPr>
              <a:defRPr/>
            </a:lvl1pPr>
          </a:lstStyle>
          <a:p>
            <a:pPr>
              <a:defRPr/>
            </a:pPr>
            <a:fld id="{398B313C-5DDD-4ACF-96E4-A71493250B7B}" type="slidenum">
              <a:rPr lang="en-US"/>
              <a:pPr>
                <a:defRPr/>
              </a:pPr>
              <a:t>‹#›</a:t>
            </a:fld>
            <a:endParaRPr lang="en-US"/>
          </a:p>
        </p:txBody>
      </p:sp>
    </p:spTree>
    <p:extLst>
      <p:ext uri="{BB962C8B-B14F-4D97-AF65-F5344CB8AC3E}">
        <p14:creationId xmlns:p14="http://schemas.microsoft.com/office/powerpoint/2010/main" val="1871471104"/>
      </p:ext>
    </p:extLst>
  </p:cSld>
  <p:clrMapOvr>
    <a:masterClrMapping/>
  </p:clrMapOvr>
  <p:transition spd="med">
    <p:fade/>
  </p:transition>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40280"/>
            <a:ext cx="7287683" cy="2392680"/>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0" name="Title 9"/>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9" name="Content Placeholder 2"/>
          <p:cNvSpPr>
            <a:spLocks noGrp="1"/>
          </p:cNvSpPr>
          <p:nvPr>
            <p:ph idx="13"/>
          </p:nvPr>
        </p:nvSpPr>
        <p:spPr>
          <a:xfrm>
            <a:off x="914400" y="4470476"/>
            <a:ext cx="7287683" cy="1746475"/>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46AEF185-7365-4D1B-A8B7-16662097E5C2}" type="slidenum">
              <a:rPr lang="en-US"/>
              <a:pPr>
                <a:defRPr/>
              </a:pPr>
              <a:t>‹#›</a:t>
            </a:fld>
            <a:endParaRPr lang="en-US"/>
          </a:p>
        </p:txBody>
      </p:sp>
    </p:spTree>
    <p:extLst>
      <p:ext uri="{BB962C8B-B14F-4D97-AF65-F5344CB8AC3E}">
        <p14:creationId xmlns:p14="http://schemas.microsoft.com/office/powerpoint/2010/main" val="2025823446"/>
      </p:ext>
    </p:extLst>
  </p:cSld>
  <p:clrMapOvr>
    <a:masterClrMapping/>
  </p:clrMapOvr>
  <p:transition spd="med">
    <p:fade/>
  </p:transition>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2240280"/>
            <a:ext cx="4038600" cy="3551602"/>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4" name="Title 13"/>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8" name="Content Placeholder 3"/>
          <p:cNvSpPr>
            <a:spLocks noGrp="1"/>
          </p:cNvSpPr>
          <p:nvPr>
            <p:ph sz="half" idx="13"/>
          </p:nvPr>
        </p:nvSpPr>
        <p:spPr>
          <a:xfrm>
            <a:off x="457200" y="2240280"/>
            <a:ext cx="4038600" cy="3551602"/>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3DCA9AB2-CFA4-4AE3-AAAF-949F04E5ECE6}" type="slidenum">
              <a:rPr lang="en-US"/>
              <a:pPr>
                <a:defRPr/>
              </a:pPr>
              <a:t>‹#›</a:t>
            </a:fld>
            <a:endParaRPr lang="en-US"/>
          </a:p>
        </p:txBody>
      </p:sp>
    </p:spTree>
    <p:extLst>
      <p:ext uri="{BB962C8B-B14F-4D97-AF65-F5344CB8AC3E}">
        <p14:creationId xmlns:p14="http://schemas.microsoft.com/office/powerpoint/2010/main" val="4025080221"/>
      </p:ext>
    </p:extLst>
  </p:cSld>
  <p:clrMapOvr>
    <a:masterClrMapping/>
  </p:clrMapOvr>
  <p:transition spd="med">
    <p:fade/>
  </p:transition>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098696"/>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5" name="Text Placeholder 4"/>
          <p:cNvSpPr>
            <a:spLocks noGrp="1"/>
          </p:cNvSpPr>
          <p:nvPr>
            <p:ph type="body" sz="quarter" idx="3"/>
          </p:nvPr>
        </p:nvSpPr>
        <p:spPr>
          <a:xfrm>
            <a:off x="4645025" y="2098696"/>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643055"/>
            <a:ext cx="4041775" cy="321467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3" name="Title 12"/>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11" name="Content Placeholder 5"/>
          <p:cNvSpPr>
            <a:spLocks noGrp="1"/>
          </p:cNvSpPr>
          <p:nvPr>
            <p:ph sz="quarter" idx="17"/>
          </p:nvPr>
        </p:nvSpPr>
        <p:spPr>
          <a:xfrm>
            <a:off x="444954" y="2643055"/>
            <a:ext cx="4041775" cy="321467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3"/>
          <p:cNvSpPr>
            <a:spLocks noGrp="1"/>
          </p:cNvSpPr>
          <p:nvPr>
            <p:ph type="dt" sz="half" idx="18"/>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8" name="Footer Placeholder 4"/>
          <p:cNvSpPr>
            <a:spLocks noGrp="1"/>
          </p:cNvSpPr>
          <p:nvPr>
            <p:ph type="ftr" sz="quarter" idx="19"/>
          </p:nvPr>
        </p:nvSpPr>
        <p:spPr/>
        <p:txBody>
          <a:bodyPr/>
          <a:lstStyle>
            <a:lvl1pPr algn="l" eaLnBrk="1" hangingPunct="1">
              <a:defRPr/>
            </a:lvl1pPr>
          </a:lstStyle>
          <a:p>
            <a:pPr>
              <a:defRPr/>
            </a:pPr>
            <a:r>
              <a:rPr lang="en-US"/>
              <a:t>SECTION OR PRESENTATION TITLE</a:t>
            </a:r>
          </a:p>
        </p:txBody>
      </p:sp>
      <p:sp>
        <p:nvSpPr>
          <p:cNvPr id="9" name="Slide Number Placeholder 5"/>
          <p:cNvSpPr>
            <a:spLocks noGrp="1"/>
          </p:cNvSpPr>
          <p:nvPr>
            <p:ph type="sldNum" sz="quarter" idx="20"/>
          </p:nvPr>
        </p:nvSpPr>
        <p:spPr/>
        <p:txBody>
          <a:bodyPr/>
          <a:lstStyle>
            <a:lvl1pPr eaLnBrk="1" hangingPunct="1">
              <a:defRPr sz="1600"/>
            </a:lvl1pPr>
          </a:lstStyle>
          <a:p>
            <a:pPr>
              <a:defRPr/>
            </a:pPr>
            <a:fld id="{15EB5475-D8B0-4D8E-BB02-4FD4CD0AFF7A}" type="slidenum">
              <a:rPr lang="en-US"/>
              <a:pPr>
                <a:defRPr/>
              </a:pPr>
              <a:t>‹#›</a:t>
            </a:fld>
            <a:endParaRPr lang="en-US"/>
          </a:p>
        </p:txBody>
      </p:sp>
    </p:spTree>
    <p:extLst>
      <p:ext uri="{BB962C8B-B14F-4D97-AF65-F5344CB8AC3E}">
        <p14:creationId xmlns:p14="http://schemas.microsoft.com/office/powerpoint/2010/main" val="3497852655"/>
      </p:ext>
    </p:extLst>
  </p:cSld>
  <p:clrMapOvr>
    <a:masterClrMapping/>
  </p:clrMapOvr>
  <p:transition spd="med">
    <p:fade/>
  </p:transition>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Title 7"/>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4"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5" name="Slide Number Placeholder 5"/>
          <p:cNvSpPr>
            <a:spLocks noGrp="1"/>
          </p:cNvSpPr>
          <p:nvPr>
            <p:ph type="sldNum" sz="quarter" idx="12"/>
          </p:nvPr>
        </p:nvSpPr>
        <p:spPr/>
        <p:txBody>
          <a:bodyPr/>
          <a:lstStyle>
            <a:lvl1pPr eaLnBrk="1" hangingPunct="1">
              <a:defRPr sz="1600"/>
            </a:lvl1pPr>
          </a:lstStyle>
          <a:p>
            <a:pPr>
              <a:defRPr/>
            </a:pPr>
            <a:fld id="{DB9DCF80-E78A-40BE-BBF4-53C8FBC728E6}" type="slidenum">
              <a:rPr lang="en-US"/>
              <a:pPr>
                <a:defRPr/>
              </a:pPr>
              <a:t>‹#›</a:t>
            </a:fld>
            <a:endParaRPr lang="en-US"/>
          </a:p>
        </p:txBody>
      </p:sp>
    </p:spTree>
    <p:extLst>
      <p:ext uri="{BB962C8B-B14F-4D97-AF65-F5344CB8AC3E}">
        <p14:creationId xmlns:p14="http://schemas.microsoft.com/office/powerpoint/2010/main" val="3296761911"/>
      </p:ext>
    </p:extLst>
  </p:cSld>
  <p:clrMapOvr>
    <a:masterClrMapping/>
  </p:clrMapOvr>
  <p:transition spd="med">
    <p:fade/>
  </p:transition>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4" name="Picture 15" descr="Basadur_logo-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16550" y="5387975"/>
            <a:ext cx="1778000" cy="84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15"/>
          <p:cNvSpPr txBox="1">
            <a:spLocks noChangeArrowheads="1"/>
          </p:cNvSpPr>
          <p:nvPr userDrawn="1"/>
        </p:nvSpPr>
        <p:spPr bwMode="auto">
          <a:xfrm>
            <a:off x="7418388" y="6621463"/>
            <a:ext cx="1725612"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9" name="Title 8"/>
          <p:cNvSpPr>
            <a:spLocks noGrp="1"/>
          </p:cNvSpPr>
          <p:nvPr>
            <p:ph type="title"/>
          </p:nvPr>
        </p:nvSpPr>
        <p:spPr>
          <a:xfrm>
            <a:off x="5304428" y="1451372"/>
            <a:ext cx="3415327" cy="1846231"/>
          </a:xfrm>
          <a:prstGeom prst="rect">
            <a:avLst/>
          </a:prstGeom>
        </p:spPr>
        <p:txBody>
          <a:bodyPr>
            <a:normAutofit/>
          </a:bodyPr>
          <a:lstStyle>
            <a:lvl1pPr algn="l">
              <a:defRPr kumimoji="0" lang="en-US" sz="3600" b="0" i="0" u="none" strike="noStrike" kern="1200" cap="none" spc="0" normalizeH="0" baseline="0" noProof="0" dirty="0" smtClean="0">
                <a:ln>
                  <a:noFill/>
                </a:ln>
                <a:solidFill>
                  <a:srgbClr val="FF6600"/>
                </a:solidFill>
                <a:effectLst/>
                <a:uLnTx/>
                <a:uFillTx/>
                <a:latin typeface="Georgia"/>
                <a:ea typeface="+mj-ea"/>
                <a:cs typeface="Georgia"/>
              </a:defRPr>
            </a:lvl1pPr>
          </a:lstStyle>
          <a:p>
            <a:r>
              <a:rPr lang="en-US"/>
              <a:t>Click to edit Master title style</a:t>
            </a:r>
          </a:p>
        </p:txBody>
      </p:sp>
      <p:sp>
        <p:nvSpPr>
          <p:cNvPr id="6"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7" name="Footer Placeholder 2"/>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8" name="Slide Number Placeholder 3"/>
          <p:cNvSpPr>
            <a:spLocks noGrp="1"/>
          </p:cNvSpPr>
          <p:nvPr>
            <p:ph type="sldNum" sz="quarter" idx="12"/>
          </p:nvPr>
        </p:nvSpPr>
        <p:spPr/>
        <p:txBody>
          <a:bodyPr/>
          <a:lstStyle>
            <a:lvl1pPr eaLnBrk="1" hangingPunct="1">
              <a:defRPr sz="1600"/>
            </a:lvl1pPr>
          </a:lstStyle>
          <a:p>
            <a:pPr>
              <a:defRPr/>
            </a:pPr>
            <a:fld id="{1D1DF51D-7FFE-493D-A9A8-6FFFBF676840}" type="slidenum">
              <a:rPr lang="en-US"/>
              <a:pPr>
                <a:defRPr/>
              </a:pPr>
              <a:t>‹#›</a:t>
            </a:fld>
            <a:endParaRPr lang="en-US"/>
          </a:p>
        </p:txBody>
      </p:sp>
    </p:spTree>
    <p:extLst>
      <p:ext uri="{BB962C8B-B14F-4D97-AF65-F5344CB8AC3E}">
        <p14:creationId xmlns:p14="http://schemas.microsoft.com/office/powerpoint/2010/main" val="485874300"/>
      </p:ext>
    </p:extLst>
  </p:cSld>
  <p:clrMapOvr>
    <a:masterClrMapping/>
  </p:clrMapOvr>
  <p:transition spd="med">
    <p:fade/>
  </p:transition>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744" y="301752"/>
            <a:ext cx="8226056" cy="1503236"/>
          </a:xfrm>
          <a:prstGeom prst="rect">
            <a:avLst/>
          </a:prstGeom>
        </p:spPr>
        <p:txBody>
          <a:bodyPr>
            <a:noAutofit/>
          </a:bodyPr>
          <a:lstStyle>
            <a:lvl1pPr algn="l">
              <a:defRPr sz="3200" b="0"/>
            </a:lvl1pPr>
          </a:lstStyle>
          <a:p>
            <a:r>
              <a:rPr lang="en-CA" dirty="0"/>
              <a:t>Click to edit Master title style</a:t>
            </a:r>
            <a:endParaRPr lang="en-US" dirty="0"/>
          </a:p>
        </p:txBody>
      </p:sp>
      <p:sp>
        <p:nvSpPr>
          <p:cNvPr id="3" name="Content Placeholder 2"/>
          <p:cNvSpPr>
            <a:spLocks noGrp="1"/>
          </p:cNvSpPr>
          <p:nvPr>
            <p:ph idx="1"/>
          </p:nvPr>
        </p:nvSpPr>
        <p:spPr>
          <a:xfrm>
            <a:off x="470342" y="2240280"/>
            <a:ext cx="5731983" cy="4206567"/>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4" name="Content Placeholder 13"/>
          <p:cNvSpPr>
            <a:spLocks noGrp="1"/>
          </p:cNvSpPr>
          <p:nvPr>
            <p:ph sz="quarter" idx="13"/>
          </p:nvPr>
        </p:nvSpPr>
        <p:spPr>
          <a:xfrm>
            <a:off x="6294474" y="2240280"/>
            <a:ext cx="2402258" cy="4206568"/>
          </a:xfrm>
          <a:prstGeom prst="rect">
            <a:avLst/>
          </a:prstGeom>
        </p:spPr>
        <p:txBody>
          <a:bodyPr/>
          <a:lstStyle>
            <a:lvl1pPr>
              <a:defRPr>
                <a:solidFill>
                  <a:srgbClr val="2F5897"/>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42ED61CF-618F-4F8D-8F98-976C70601C7E}" type="slidenum">
              <a:rPr lang="en-US"/>
              <a:pPr>
                <a:defRPr/>
              </a:pPr>
              <a:t>‹#›</a:t>
            </a:fld>
            <a:endParaRPr lang="en-US"/>
          </a:p>
        </p:txBody>
      </p:sp>
    </p:spTree>
    <p:extLst>
      <p:ext uri="{BB962C8B-B14F-4D97-AF65-F5344CB8AC3E}">
        <p14:creationId xmlns:p14="http://schemas.microsoft.com/office/powerpoint/2010/main" val="4213782712"/>
      </p:ext>
    </p:extLst>
  </p:cSld>
  <p:clrMapOvr>
    <a:masterClrMapping/>
  </p:clrMapOvr>
  <p:transition spd="med">
    <p:fade/>
  </p:transition>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75050" y="320040"/>
            <a:ext cx="5111750" cy="1162050"/>
          </a:xfrm>
          <a:prstGeom prst="rect">
            <a:avLst/>
          </a:prstGeom>
        </p:spPr>
        <p:txBody>
          <a:bodyPr>
            <a:noAutofit/>
          </a:bodyPr>
          <a:lstStyle>
            <a:lvl1pPr algn="l">
              <a:defRPr sz="3200" b="0"/>
            </a:lvl1pPr>
          </a:lstStyle>
          <a:p>
            <a:r>
              <a:rPr lang="en-CA" dirty="0"/>
              <a:t>Click to edit Master title style</a:t>
            </a:r>
            <a:endParaRPr lang="en-US" dirty="0"/>
          </a:p>
        </p:txBody>
      </p:sp>
      <p:sp>
        <p:nvSpPr>
          <p:cNvPr id="3" name="Content Placeholder 2"/>
          <p:cNvSpPr>
            <a:spLocks noGrp="1"/>
          </p:cNvSpPr>
          <p:nvPr>
            <p:ph idx="1"/>
          </p:nvPr>
        </p:nvSpPr>
        <p:spPr>
          <a:xfrm>
            <a:off x="3575050" y="2240280"/>
            <a:ext cx="5111750" cy="4082674"/>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4" name="Content Placeholder 13"/>
          <p:cNvSpPr>
            <a:spLocks noGrp="1"/>
          </p:cNvSpPr>
          <p:nvPr>
            <p:ph sz="quarter" idx="13"/>
          </p:nvPr>
        </p:nvSpPr>
        <p:spPr>
          <a:xfrm>
            <a:off x="457200" y="2240280"/>
            <a:ext cx="3008313" cy="408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F4A4DB81-0488-4FA0-B922-44582A7CD4EF}" type="slidenum">
              <a:rPr lang="en-US"/>
              <a:pPr>
                <a:defRPr/>
              </a:pPr>
              <a:t>‹#›</a:t>
            </a:fld>
            <a:endParaRPr lang="en-US"/>
          </a:p>
        </p:txBody>
      </p:sp>
    </p:spTree>
    <p:extLst>
      <p:ext uri="{BB962C8B-B14F-4D97-AF65-F5344CB8AC3E}">
        <p14:creationId xmlns:p14="http://schemas.microsoft.com/office/powerpoint/2010/main" val="1564694339"/>
      </p:ext>
    </p:extLst>
  </p:cSld>
  <p:clrMapOvr>
    <a:masterClrMapping/>
  </p:clrMapOvr>
  <p:transition spd="med">
    <p:fade/>
  </p:transition>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Title 6"/>
          <p:cNvSpPr>
            <a:spLocks noGrp="1"/>
          </p:cNvSpPr>
          <p:nvPr>
            <p:ph type="title"/>
          </p:nvPr>
        </p:nvSpPr>
        <p:spPr>
          <a:xfrm>
            <a:off x="457200" y="465138"/>
            <a:ext cx="8229600" cy="1238250"/>
          </a:xfrm>
          <a:prstGeom prst="rect">
            <a:avLst/>
          </a:prstGeom>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eaLnBrk="1" hangingPunct="1">
              <a:defRPr sz="1600"/>
            </a:lvl1pPr>
          </a:lstStyle>
          <a:p>
            <a:pPr>
              <a:defRPr/>
            </a:pPr>
            <a:fld id="{C0617D03-899F-47CA-9802-62B4D4674516}" type="slidenum">
              <a:rPr lang="en-US"/>
              <a:pPr>
                <a:defRPr/>
              </a:pPr>
              <a:t>‹#›</a:t>
            </a:fld>
            <a:endParaRPr lang="en-US" dirty="0"/>
          </a:p>
        </p:txBody>
      </p:sp>
    </p:spTree>
    <p:extLst>
      <p:ext uri="{BB962C8B-B14F-4D97-AF65-F5344CB8AC3E}">
        <p14:creationId xmlns:p14="http://schemas.microsoft.com/office/powerpoint/2010/main" val="2328223378"/>
      </p:ext>
    </p:extLst>
  </p:cSld>
  <p:clrMapOvr>
    <a:masterClrMapping/>
  </p:clrMapOvr>
  <p:transition spd="med">
    <p:fade/>
  </p:transition>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Footer Placeholder 4"/>
          <p:cNvSpPr>
            <a:spLocks noGrp="1"/>
          </p:cNvSpPr>
          <p:nvPr>
            <p:ph type="ftr" sz="quarter" idx="10"/>
          </p:nvPr>
        </p:nvSpPr>
        <p:spPr/>
        <p:txBody>
          <a:bodyPr/>
          <a:lstStyle>
            <a:lvl1pPr algn="l" eaLnBrk="1" hangingPunct="1">
              <a:defRPr/>
            </a:lvl1pPr>
          </a:lstStyle>
          <a:p>
            <a:pPr>
              <a:defRPr/>
            </a:pPr>
            <a:r>
              <a:rPr lang="en-US"/>
              <a:t>SECTION OR PRESENTATION TITLE</a:t>
            </a:r>
          </a:p>
        </p:txBody>
      </p:sp>
      <p:sp>
        <p:nvSpPr>
          <p:cNvPr id="4" name="Slide Number Placeholder 5"/>
          <p:cNvSpPr>
            <a:spLocks noGrp="1"/>
          </p:cNvSpPr>
          <p:nvPr>
            <p:ph type="sldNum" sz="quarter" idx="11"/>
          </p:nvPr>
        </p:nvSpPr>
        <p:spPr/>
        <p:txBody>
          <a:bodyPr/>
          <a:lstStyle>
            <a:lvl1pPr eaLnBrk="1" hangingPunct="1">
              <a:defRPr sz="1600"/>
            </a:lvl1pPr>
          </a:lstStyle>
          <a:p>
            <a:pPr>
              <a:defRPr/>
            </a:pPr>
            <a:fld id="{371C064A-44ED-4CBD-AF4D-4B60D3324F2A}" type="slidenum">
              <a:rPr lang="en-US"/>
              <a:pPr>
                <a:defRPr/>
              </a:pPr>
              <a:t>‹#›</a:t>
            </a:fld>
            <a:endParaRPr lang="en-US"/>
          </a:p>
        </p:txBody>
      </p:sp>
    </p:spTree>
    <p:extLst>
      <p:ext uri="{BB962C8B-B14F-4D97-AF65-F5344CB8AC3E}">
        <p14:creationId xmlns:p14="http://schemas.microsoft.com/office/powerpoint/2010/main" val="2722620453"/>
      </p:ext>
    </p:extLst>
  </p:cSld>
  <p:clrMapOvr>
    <a:masterClrMapping/>
  </p:clrMapOvr>
  <p:transition spd="med">
    <p:fade/>
  </p:transition>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a:defRPr/>
            </a:pPr>
            <a:endParaRPr lang="en-CA" sz="1800">
              <a:solidFill>
                <a:prstClr val="white"/>
              </a:solidFill>
              <a:latin typeface="Calibri" charset="0"/>
              <a:ea typeface="ＭＳ Ｐゴシック" charset="0"/>
              <a:cs typeface="Arial"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2" name="Title 1"/>
          <p:cNvSpPr>
            <a:spLocks noGrp="1"/>
          </p:cNvSpPr>
          <p:nvPr>
            <p:ph type="ctrTitle"/>
          </p:nvPr>
        </p:nvSpPr>
        <p:spPr>
          <a:xfrm>
            <a:off x="685800" y="2645011"/>
            <a:ext cx="7772400" cy="1350585"/>
          </a:xfrm>
          <a:prstGeom prst="rect">
            <a:avLst/>
          </a:prstGeom>
        </p:spPr>
        <p:txBody>
          <a:bodyPr anchor="ctr"/>
          <a:lstStyle>
            <a:lvl1pPr algn="ctr">
              <a:defRPr spc="50">
                <a:solidFill>
                  <a:srgbClr val="FAE6D3"/>
                </a:solidFill>
              </a:defRPr>
            </a:lvl1pPr>
          </a:lstStyle>
          <a:p>
            <a:r>
              <a:rPr lang="en-CA" dirty="0"/>
              <a:t>Click to edit Master title style</a:t>
            </a:r>
            <a:endParaRPr lang="en-US" dirty="0"/>
          </a:p>
        </p:txBody>
      </p:sp>
      <p:sp>
        <p:nvSpPr>
          <p:cNvPr id="7" name="Slide Number Placeholder 12"/>
          <p:cNvSpPr>
            <a:spLocks noGrp="1"/>
          </p:cNvSpPr>
          <p:nvPr>
            <p:ph type="sldNum" sz="quarter" idx="10"/>
          </p:nvPr>
        </p:nvSpPr>
        <p:spPr/>
        <p:txBody>
          <a:bodyPr/>
          <a:lstStyle>
            <a:lvl1pPr>
              <a:defRPr>
                <a:solidFill>
                  <a:srgbClr val="BFBFBF"/>
                </a:solidFill>
              </a:defRPr>
            </a:lvl1pPr>
          </a:lstStyle>
          <a:p>
            <a:pPr>
              <a:defRPr/>
            </a:pPr>
            <a:fld id="{EAD392BE-ABEB-40CA-A09C-9BA0EADAA838}" type="slidenum">
              <a:rPr lang="en-US"/>
              <a:pPr>
                <a:defRPr/>
              </a:pPr>
              <a:t>‹#›</a:t>
            </a:fld>
            <a:endParaRPr lang="en-US"/>
          </a:p>
        </p:txBody>
      </p:sp>
    </p:spTree>
    <p:extLst>
      <p:ext uri="{BB962C8B-B14F-4D97-AF65-F5344CB8AC3E}">
        <p14:creationId xmlns:p14="http://schemas.microsoft.com/office/powerpoint/2010/main" val="200856713"/>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Rectangle 1"/>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sp>
        <p:nvSpPr>
          <p:cNvPr id="3" name="TextBox 2"/>
          <p:cNvSpPr txBox="1">
            <a:spLocks noChangeArrowheads="1"/>
          </p:cNvSpPr>
          <p:nvPr userDrawn="1"/>
        </p:nvSpPr>
        <p:spPr bwMode="auto">
          <a:xfrm>
            <a:off x="7418388" y="6621463"/>
            <a:ext cx="1725612"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4"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2"/>
          <p:cNvSpPr>
            <a:spLocks noGrp="1"/>
          </p:cNvSpPr>
          <p:nvPr>
            <p:ph type="ftr" sz="quarter" idx="11"/>
          </p:nvPr>
        </p:nvSpPr>
        <p:spPr/>
        <p:txBody>
          <a:bodyPr/>
          <a:lstStyle>
            <a:lvl1pPr>
              <a:defRPr/>
            </a:lvl1pPr>
          </a:lstStyle>
          <a:p>
            <a:pPr>
              <a:defRPr/>
            </a:pPr>
            <a:r>
              <a:rPr lang="en-US"/>
              <a:t>SECTION OR PRESENTATION TITLE</a:t>
            </a:r>
          </a:p>
        </p:txBody>
      </p:sp>
      <p:sp>
        <p:nvSpPr>
          <p:cNvPr id="6" name="Slide Number Placeholder 3"/>
          <p:cNvSpPr>
            <a:spLocks noGrp="1"/>
          </p:cNvSpPr>
          <p:nvPr>
            <p:ph type="sldNum" sz="quarter" idx="12"/>
          </p:nvPr>
        </p:nvSpPr>
        <p:spPr/>
        <p:txBody>
          <a:bodyPr/>
          <a:lstStyle>
            <a:lvl1pPr>
              <a:defRPr/>
            </a:lvl1pPr>
          </a:lstStyle>
          <a:p>
            <a:pPr>
              <a:defRPr/>
            </a:pPr>
            <a:fld id="{1BBBDE07-2795-49A7-9F15-5734716B1A20}" type="slidenum">
              <a:rPr lang="en-US"/>
              <a:pPr>
                <a:defRPr/>
              </a:pPr>
              <a:t>‹#›</a:t>
            </a:fld>
            <a:endParaRPr lang="en-US"/>
          </a:p>
        </p:txBody>
      </p:sp>
    </p:spTree>
    <p:extLst>
      <p:ext uri="{BB962C8B-B14F-4D97-AF65-F5344CB8AC3E}">
        <p14:creationId xmlns:p14="http://schemas.microsoft.com/office/powerpoint/2010/main" val="2493260754"/>
      </p:ext>
    </p:extLst>
  </p:cSld>
  <p:clrMapOvr>
    <a:masterClrMapping/>
  </p:clrMapOvr>
  <p:transition spd="med">
    <p:fade/>
  </p:transition>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7" name="Rectangle 17"/>
          <p:cNvSpPr>
            <a:spLocks noChangeArrowheads="1"/>
          </p:cNvSpPr>
          <p:nvPr userDrawn="1"/>
        </p:nvSpPr>
        <p:spPr bwMode="auto">
          <a:xfrm>
            <a:off x="26988" y="9525"/>
            <a:ext cx="9053512" cy="5554663"/>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a:defRPr/>
            </a:pPr>
            <a:endParaRPr lang="en-CA" sz="1800">
              <a:solidFill>
                <a:prstClr val="white"/>
              </a:solidFill>
              <a:latin typeface="Calibri" charset="0"/>
              <a:ea typeface="ＭＳ Ｐゴシック" charset="0"/>
              <a:cs typeface="Arial" charset="0"/>
            </a:endParaRPr>
          </a:p>
        </p:txBody>
      </p:sp>
      <p:pic>
        <p:nvPicPr>
          <p:cNvPr id="8" name="Picture 17" descr="Basadur_PPT_swoosh_red-01.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050" y="5273675"/>
            <a:ext cx="9061450" cy="906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4"/>
          <p:cNvSpPr txBox="1">
            <a:spLocks noChangeArrowheads="1"/>
          </p:cNvSpPr>
          <p:nvPr userDrawn="1"/>
        </p:nvSpPr>
        <p:spPr bwMode="auto">
          <a:xfrm>
            <a:off x="5691188" y="6248400"/>
            <a:ext cx="1522412"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0"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066843"/>
            <a:ext cx="7772400" cy="1350585"/>
          </a:xfrm>
          <a:prstGeom prst="rect">
            <a:avLst/>
          </a:prstGeom>
        </p:spPr>
        <p:txBody>
          <a:bodyPr anchor="ctr"/>
          <a:lstStyle>
            <a:lvl1pPr algn="ctr">
              <a:defRPr spc="50">
                <a:solidFill>
                  <a:srgbClr val="FAE6D3"/>
                </a:solidFill>
              </a:defRPr>
            </a:lvl1pPr>
          </a:lstStyle>
          <a:p>
            <a:r>
              <a:rPr lang="en-CA" dirty="0"/>
              <a:t>Click to edit Master title style</a:t>
            </a:r>
            <a:endParaRPr lang="en-US" dirty="0"/>
          </a:p>
        </p:txBody>
      </p:sp>
      <p:sp>
        <p:nvSpPr>
          <p:cNvPr id="11" name="Slide Number Placeholder 12"/>
          <p:cNvSpPr>
            <a:spLocks noGrp="1"/>
          </p:cNvSpPr>
          <p:nvPr>
            <p:ph type="sldNum" sz="quarter" idx="10"/>
          </p:nvPr>
        </p:nvSpPr>
        <p:spPr/>
        <p:txBody>
          <a:bodyPr/>
          <a:lstStyle>
            <a:lvl1pPr>
              <a:defRPr>
                <a:solidFill>
                  <a:srgbClr val="BFBFBF"/>
                </a:solidFill>
              </a:defRPr>
            </a:lvl1pPr>
          </a:lstStyle>
          <a:p>
            <a:pPr>
              <a:defRPr/>
            </a:pPr>
            <a:fld id="{FF9AB6B4-3F55-4367-878F-48546924E46A}" type="slidenum">
              <a:rPr lang="en-US"/>
              <a:pPr>
                <a:defRPr/>
              </a:pPr>
              <a:t>‹#›</a:t>
            </a:fld>
            <a:endParaRPr lang="en-US"/>
          </a:p>
        </p:txBody>
      </p:sp>
      <p:sp>
        <p:nvSpPr>
          <p:cNvPr id="12" name="Footer Placeholder 4"/>
          <p:cNvSpPr>
            <a:spLocks noGrp="1"/>
          </p:cNvSpPr>
          <p:nvPr>
            <p:ph type="ftr" sz="quarter" idx="11"/>
          </p:nvPr>
        </p:nvSpPr>
        <p:spPr/>
        <p:txBody>
          <a:bodyPr/>
          <a:lstStyle>
            <a:lvl1pPr>
              <a:defRPr/>
            </a:lvl1pPr>
          </a:lstStyle>
          <a:p>
            <a:pPr>
              <a:defRPr/>
            </a:pPr>
            <a:r>
              <a:rPr lang="en-US"/>
              <a:t>SECTION OR PRESENTATION TITLE</a:t>
            </a:r>
          </a:p>
        </p:txBody>
      </p:sp>
    </p:spTree>
    <p:extLst>
      <p:ext uri="{BB962C8B-B14F-4D97-AF65-F5344CB8AC3E}">
        <p14:creationId xmlns:p14="http://schemas.microsoft.com/office/powerpoint/2010/main" val="240221326"/>
      </p:ext>
    </p:extLst>
  </p:cSld>
  <p:clrMapOvr>
    <a:masterClrMapping/>
  </p:clrMapOvr>
  <p:transition spd="med">
    <p:fade/>
  </p:transition>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txBody>
          <a:bodyPr anchor="ctr"/>
          <a:lstStyle/>
          <a:p>
            <a:pPr algn="ctr">
              <a:defRPr/>
            </a:pPr>
            <a:endParaRPr lang="en-CA" sz="1800">
              <a:solidFill>
                <a:prstClr val="white"/>
              </a:solidFill>
              <a:ea typeface="ＭＳ Ｐゴシック" pitchFamily="34" charset="-128"/>
              <a:cs typeface="Arial" pitchFamily="34"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pic>
        <p:nvPicPr>
          <p:cNvPr id="7" name="Picture 6" descr="Basadur_PPT_swoosh&amp;grayBkgd-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0"/>
            <a:ext cx="9143997" cy="1932431"/>
          </a:xfrm>
          <a:prstGeom prst="rect">
            <a:avLst/>
          </a:prstGeom>
          <a:no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pic>
      <p:sp>
        <p:nvSpPr>
          <p:cNvPr id="2" name="Title 1"/>
          <p:cNvSpPr>
            <a:spLocks noGrp="1"/>
          </p:cNvSpPr>
          <p:nvPr>
            <p:ph type="ctrTitle"/>
          </p:nvPr>
        </p:nvSpPr>
        <p:spPr>
          <a:xfrm>
            <a:off x="685800" y="3047668"/>
            <a:ext cx="7772400" cy="1350585"/>
          </a:xfrm>
          <a:prstGeom prst="rect">
            <a:avLst/>
          </a:prstGeom>
        </p:spPr>
        <p:txBody>
          <a:bodyPr anchor="ctr"/>
          <a:lstStyle>
            <a:lvl1pPr algn="ctr">
              <a:defRPr spc="50">
                <a:solidFill>
                  <a:schemeClr val="accent3">
                    <a:lumMod val="20000"/>
                    <a:lumOff val="80000"/>
                  </a:schemeClr>
                </a:solidFill>
              </a:defRPr>
            </a:lvl1pPr>
          </a:lstStyle>
          <a:p>
            <a:r>
              <a:rPr lang="en-CA" dirty="0"/>
              <a:t>Click to edit Master title style</a:t>
            </a:r>
            <a:endParaRPr lang="en-US" dirty="0"/>
          </a:p>
        </p:txBody>
      </p:sp>
      <p:sp>
        <p:nvSpPr>
          <p:cNvPr id="8" name="Slide Number Placeholder 12"/>
          <p:cNvSpPr>
            <a:spLocks noGrp="1"/>
          </p:cNvSpPr>
          <p:nvPr>
            <p:ph type="sldNum" sz="quarter" idx="10"/>
          </p:nvPr>
        </p:nvSpPr>
        <p:spPr/>
        <p:txBody>
          <a:bodyPr/>
          <a:lstStyle>
            <a:lvl1pPr>
              <a:defRPr>
                <a:solidFill>
                  <a:srgbClr val="BFBFBF"/>
                </a:solidFill>
              </a:defRPr>
            </a:lvl1pPr>
          </a:lstStyle>
          <a:p>
            <a:pPr>
              <a:defRPr/>
            </a:pPr>
            <a:fld id="{79DB9D69-F946-4837-B74C-23E64AB0DE14}" type="slidenum">
              <a:rPr lang="en-US"/>
              <a:pPr>
                <a:defRPr/>
              </a:pPr>
              <a:t>‹#›</a:t>
            </a:fld>
            <a:endParaRPr lang="en-US"/>
          </a:p>
        </p:txBody>
      </p:sp>
    </p:spTree>
    <p:extLst>
      <p:ext uri="{BB962C8B-B14F-4D97-AF65-F5344CB8AC3E}">
        <p14:creationId xmlns:p14="http://schemas.microsoft.com/office/powerpoint/2010/main" val="3860076143"/>
      </p:ext>
    </p:extLst>
  </p:cSld>
  <p:clrMapOvr>
    <a:masterClrMapping/>
  </p:clrMapOvr>
  <p:transition spd="med">
    <p:fade/>
  </p:transition>
</p:sldLayout>
</file>

<file path=ppt/slideLayouts/slideLayout46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a:defRPr/>
            </a:pPr>
            <a:endParaRPr lang="en-CA" sz="1800">
              <a:solidFill>
                <a:prstClr val="white"/>
              </a:solidFill>
              <a:latin typeface="Calibri" charset="0"/>
              <a:ea typeface="ＭＳ Ｐゴシック" charset="0"/>
              <a:cs typeface="Arial" charset="0"/>
            </a:endParaRPr>
          </a:p>
        </p:txBody>
      </p:sp>
      <p:sp>
        <p:nvSpPr>
          <p:cNvPr id="5" name="Rectangle 4"/>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6"/>
          <p:cNvSpPr txBox="1">
            <a:spLocks noChangeArrowheads="1"/>
          </p:cNvSpPr>
          <p:nvPr userDrawn="1"/>
        </p:nvSpPr>
        <p:spPr bwMode="auto">
          <a:xfrm>
            <a:off x="6629400" y="6629400"/>
            <a:ext cx="172561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FAE6D3"/>
                </a:solidFill>
              </a:defRPr>
            </a:lvl1pPr>
          </a:lstStyle>
          <a:p>
            <a:r>
              <a:rPr lang="en-CA" dirty="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FAE6D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
        <p:nvSpPr>
          <p:cNvPr id="8" name="Slide Number Placeholder 15"/>
          <p:cNvSpPr>
            <a:spLocks noGrp="1"/>
          </p:cNvSpPr>
          <p:nvPr>
            <p:ph type="sldNum" sz="quarter" idx="10"/>
          </p:nvPr>
        </p:nvSpPr>
        <p:spPr/>
        <p:txBody>
          <a:bodyPr/>
          <a:lstStyle>
            <a:lvl1pPr>
              <a:defRPr/>
            </a:lvl1pPr>
          </a:lstStyle>
          <a:p>
            <a:pPr>
              <a:defRPr/>
            </a:pPr>
            <a:fld id="{5795C9C5-6FED-4CFA-9DA4-2953BBD983E0}" type="slidenum">
              <a:rPr lang="en-US"/>
              <a:pPr>
                <a:defRPr/>
              </a:pPr>
              <a:t>‹#›</a:t>
            </a:fld>
            <a:endParaRPr lang="en-US"/>
          </a:p>
        </p:txBody>
      </p:sp>
      <p:sp>
        <p:nvSpPr>
          <p:cNvPr id="9" name="Footer Placeholder 16"/>
          <p:cNvSpPr>
            <a:spLocks noGrp="1"/>
          </p:cNvSpPr>
          <p:nvPr>
            <p:ph type="ftr" sz="quarter" idx="11"/>
          </p:nvPr>
        </p:nvSpPr>
        <p:spPr/>
        <p:txBody>
          <a:bodyPr/>
          <a:lstStyle>
            <a:lvl1pPr>
              <a:defRPr/>
            </a:lvl1pPr>
          </a:lstStyle>
          <a:p>
            <a:pPr>
              <a:defRPr/>
            </a:pPr>
            <a:r>
              <a:rPr lang="en-US"/>
              <a:t>SECTION OR PRESENTATION TITLE</a:t>
            </a:r>
          </a:p>
        </p:txBody>
      </p:sp>
    </p:spTree>
    <p:extLst>
      <p:ext uri="{BB962C8B-B14F-4D97-AF65-F5344CB8AC3E}">
        <p14:creationId xmlns:p14="http://schemas.microsoft.com/office/powerpoint/2010/main" val="3070797384"/>
      </p:ext>
    </p:extLst>
  </p:cSld>
  <p:clrMapOvr>
    <a:masterClrMapping/>
  </p:clrMapOvr>
  <p:transition spd="med">
    <p:fade/>
  </p:transition>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2240280"/>
            <a:ext cx="7772400" cy="3441114"/>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0" name="Title 9"/>
          <p:cNvSpPr>
            <a:spLocks noGrp="1"/>
          </p:cNvSpPr>
          <p:nvPr>
            <p:ph type="title"/>
          </p:nvPr>
        </p:nvSpPr>
        <p:spPr>
          <a:xfrm>
            <a:off x="457200" y="320040"/>
            <a:ext cx="8229600" cy="1362682"/>
          </a:xfrm>
          <a:prstGeom prst="rect">
            <a:avLst/>
          </a:prstGeom>
        </p:spPr>
        <p:txBody>
          <a:bodyPr/>
          <a:lstStyle/>
          <a:p>
            <a:r>
              <a:rPr lang="en-US"/>
              <a:t>Click to edit Master title style</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a:defRPr/>
            </a:lvl1pPr>
          </a:lstStyle>
          <a:p>
            <a:pPr>
              <a:defRPr/>
            </a:pPr>
            <a:fld id="{CFD64792-3B64-493F-B2E3-65F3D1CD495F}" type="slidenum">
              <a:rPr lang="en-US"/>
              <a:pPr>
                <a:defRPr/>
              </a:pPr>
              <a:t>‹#›</a:t>
            </a:fld>
            <a:endParaRPr lang="en-US"/>
          </a:p>
        </p:txBody>
      </p:sp>
    </p:spTree>
    <p:extLst>
      <p:ext uri="{BB962C8B-B14F-4D97-AF65-F5344CB8AC3E}">
        <p14:creationId xmlns:p14="http://schemas.microsoft.com/office/powerpoint/2010/main" val="3176932097"/>
      </p:ext>
    </p:extLst>
  </p:cSld>
  <p:clrMapOvr>
    <a:masterClrMapping/>
  </p:clrMapOvr>
  <p:transition spd="med">
    <p:fade/>
  </p:transition>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0" name="Title 9"/>
          <p:cNvSpPr>
            <a:spLocks noGrp="1"/>
          </p:cNvSpPr>
          <p:nvPr>
            <p:ph type="title"/>
          </p:nvPr>
        </p:nvSpPr>
        <p:spPr>
          <a:xfrm>
            <a:off x="457200" y="320040"/>
            <a:ext cx="8229600" cy="1393655"/>
          </a:xfrm>
          <a:prstGeom prst="rect">
            <a:avLst/>
          </a:prstGeom>
        </p:spPr>
        <p:txBody>
          <a:bodyPr/>
          <a:lstStyle/>
          <a:p>
            <a:r>
              <a:rPr lang="en-US"/>
              <a:t>Click to edit Master title style</a:t>
            </a:r>
          </a:p>
        </p:txBody>
      </p:sp>
      <p:sp>
        <p:nvSpPr>
          <p:cNvPr id="8" name="Content Placeholder 7"/>
          <p:cNvSpPr>
            <a:spLocks noGrp="1"/>
          </p:cNvSpPr>
          <p:nvPr>
            <p:ph sz="quarter" idx="13"/>
          </p:nvPr>
        </p:nvSpPr>
        <p:spPr>
          <a:xfrm>
            <a:off x="914401" y="2240280"/>
            <a:ext cx="7782076" cy="338949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5"/>
          </p:nvPr>
        </p:nvSpPr>
        <p:spPr/>
        <p:txBody>
          <a:bodyPr/>
          <a:lstStyle>
            <a:lvl1pPr>
              <a:defRPr/>
            </a:lvl1pPr>
          </a:lstStyle>
          <a:p>
            <a:pPr>
              <a:defRPr/>
            </a:pPr>
            <a:r>
              <a:rPr lang="en-US"/>
              <a:t>SECTION OR PRESENTATION TITLE</a:t>
            </a:r>
          </a:p>
        </p:txBody>
      </p:sp>
      <p:sp>
        <p:nvSpPr>
          <p:cNvPr id="6" name="Slide Number Placeholder 5"/>
          <p:cNvSpPr>
            <a:spLocks noGrp="1"/>
          </p:cNvSpPr>
          <p:nvPr>
            <p:ph type="sldNum" sz="quarter" idx="16"/>
          </p:nvPr>
        </p:nvSpPr>
        <p:spPr/>
        <p:txBody>
          <a:bodyPr/>
          <a:lstStyle>
            <a:lvl1pPr>
              <a:defRPr/>
            </a:lvl1pPr>
          </a:lstStyle>
          <a:p>
            <a:pPr>
              <a:defRPr/>
            </a:pPr>
            <a:fld id="{A35C5011-8229-4116-B2FE-C086090863CA}" type="slidenum">
              <a:rPr lang="en-US"/>
              <a:pPr>
                <a:defRPr/>
              </a:pPr>
              <a:t>‹#›</a:t>
            </a:fld>
            <a:endParaRPr lang="en-US"/>
          </a:p>
        </p:txBody>
      </p:sp>
    </p:spTree>
    <p:extLst>
      <p:ext uri="{BB962C8B-B14F-4D97-AF65-F5344CB8AC3E}">
        <p14:creationId xmlns:p14="http://schemas.microsoft.com/office/powerpoint/2010/main" val="3412084527"/>
      </p:ext>
    </p:extLst>
  </p:cSld>
  <p:clrMapOvr>
    <a:masterClrMapping/>
  </p:clrMapOvr>
  <p:transition spd="med">
    <p:fade/>
  </p:transition>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4" name="Picture 12"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t="6952"/>
          <a:stretch>
            <a:fillRect/>
          </a:stretch>
        </p:blipFill>
        <p:spPr bwMode="auto">
          <a:xfrm>
            <a:off x="0" y="6350"/>
            <a:ext cx="9097963" cy="2435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ontent Placeholder 7"/>
          <p:cNvSpPr>
            <a:spLocks noGrp="1"/>
          </p:cNvSpPr>
          <p:nvPr>
            <p:ph sz="quarter" idx="13"/>
          </p:nvPr>
        </p:nvSpPr>
        <p:spPr>
          <a:xfrm>
            <a:off x="914401" y="2240280"/>
            <a:ext cx="7782076" cy="403105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7" name="Title 6"/>
          <p:cNvSpPr>
            <a:spLocks noGrp="1"/>
          </p:cNvSpPr>
          <p:nvPr>
            <p:ph type="title"/>
          </p:nvPr>
        </p:nvSpPr>
        <p:spPr/>
        <p:txBody>
          <a:bodyPr/>
          <a:lstStyle>
            <a:lvl1pPr>
              <a:defRPr>
                <a:solidFill>
                  <a:schemeClr val="bg1">
                    <a:lumMod val="95000"/>
                  </a:schemeClr>
                </a:solidFill>
              </a:defRPr>
            </a:lvl1pPr>
          </a:lstStyle>
          <a:p>
            <a:r>
              <a:rPr lang="en-US"/>
              <a:t>Click to edit Master title style</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defRPr/>
            </a:lvl1pPr>
          </a:lstStyle>
          <a:p>
            <a:pPr>
              <a:defRPr/>
            </a:pPr>
            <a:r>
              <a:rPr lang="en-US"/>
              <a:t>SECTION OR PRESENTATION TITLE</a:t>
            </a:r>
          </a:p>
        </p:txBody>
      </p:sp>
      <p:sp>
        <p:nvSpPr>
          <p:cNvPr id="9" name="Slide Number Placeholder 5"/>
          <p:cNvSpPr>
            <a:spLocks noGrp="1"/>
          </p:cNvSpPr>
          <p:nvPr>
            <p:ph type="sldNum" sz="quarter" idx="16"/>
          </p:nvPr>
        </p:nvSpPr>
        <p:spPr/>
        <p:txBody>
          <a:bodyPr/>
          <a:lstStyle>
            <a:lvl1pPr>
              <a:defRPr/>
            </a:lvl1pPr>
          </a:lstStyle>
          <a:p>
            <a:pPr>
              <a:defRPr/>
            </a:pPr>
            <a:fld id="{FA50606B-2248-4C7B-9CF6-3EF85E1B6EBA}" type="slidenum">
              <a:rPr lang="en-US"/>
              <a:pPr>
                <a:defRPr/>
              </a:pPr>
              <a:t>‹#›</a:t>
            </a:fld>
            <a:endParaRPr lang="en-US"/>
          </a:p>
        </p:txBody>
      </p:sp>
    </p:spTree>
    <p:extLst>
      <p:ext uri="{BB962C8B-B14F-4D97-AF65-F5344CB8AC3E}">
        <p14:creationId xmlns:p14="http://schemas.microsoft.com/office/powerpoint/2010/main" val="1886564431"/>
      </p:ext>
    </p:extLst>
  </p:cSld>
  <p:clrMapOvr>
    <a:masterClrMapping/>
  </p:clrMapOvr>
  <p:transition spd="med">
    <p:fade/>
  </p:transition>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40280"/>
            <a:ext cx="7287683" cy="2392680"/>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0" name="Title 9"/>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9" name="Content Placeholder 2"/>
          <p:cNvSpPr>
            <a:spLocks noGrp="1"/>
          </p:cNvSpPr>
          <p:nvPr>
            <p:ph idx="13"/>
          </p:nvPr>
        </p:nvSpPr>
        <p:spPr>
          <a:xfrm>
            <a:off x="914400" y="4470476"/>
            <a:ext cx="7287683" cy="1746475"/>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a:defRPr/>
            </a:lvl1pPr>
          </a:lstStyle>
          <a:p>
            <a:pPr>
              <a:defRPr/>
            </a:pPr>
            <a:fld id="{A2383C35-84B2-45A2-A0C0-017C4BAC202E}" type="slidenum">
              <a:rPr lang="en-US"/>
              <a:pPr>
                <a:defRPr/>
              </a:pPr>
              <a:t>‹#›</a:t>
            </a:fld>
            <a:endParaRPr lang="en-US"/>
          </a:p>
        </p:txBody>
      </p:sp>
    </p:spTree>
    <p:extLst>
      <p:ext uri="{BB962C8B-B14F-4D97-AF65-F5344CB8AC3E}">
        <p14:creationId xmlns:p14="http://schemas.microsoft.com/office/powerpoint/2010/main" val="302016424"/>
      </p:ext>
    </p:extLst>
  </p:cSld>
  <p:clrMapOvr>
    <a:masterClrMapping/>
  </p:clrMapOvr>
  <p:transition spd="med">
    <p:fade/>
  </p:transition>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2240280"/>
            <a:ext cx="4038600" cy="3551602"/>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4" name="Title 13"/>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8" name="Content Placeholder 3"/>
          <p:cNvSpPr>
            <a:spLocks noGrp="1"/>
          </p:cNvSpPr>
          <p:nvPr>
            <p:ph sz="half" idx="13"/>
          </p:nvPr>
        </p:nvSpPr>
        <p:spPr>
          <a:xfrm>
            <a:off x="457200" y="2240280"/>
            <a:ext cx="4038600" cy="3551602"/>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a:defRPr/>
            </a:lvl1pPr>
          </a:lstStyle>
          <a:p>
            <a:pPr>
              <a:defRPr/>
            </a:pPr>
            <a:fld id="{FCB91EF6-F9DB-4090-937B-6CF4506B86E5}" type="slidenum">
              <a:rPr lang="en-US"/>
              <a:pPr>
                <a:defRPr/>
              </a:pPr>
              <a:t>‹#›</a:t>
            </a:fld>
            <a:endParaRPr lang="en-US"/>
          </a:p>
        </p:txBody>
      </p:sp>
    </p:spTree>
    <p:extLst>
      <p:ext uri="{BB962C8B-B14F-4D97-AF65-F5344CB8AC3E}">
        <p14:creationId xmlns:p14="http://schemas.microsoft.com/office/powerpoint/2010/main" val="1722343541"/>
      </p:ext>
    </p:extLst>
  </p:cSld>
  <p:clrMapOvr>
    <a:masterClrMapping/>
  </p:clrMapOvr>
  <p:transition spd="med">
    <p:fade/>
  </p:transition>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098696"/>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5" name="Text Placeholder 4"/>
          <p:cNvSpPr>
            <a:spLocks noGrp="1"/>
          </p:cNvSpPr>
          <p:nvPr>
            <p:ph type="body" sz="quarter" idx="3"/>
          </p:nvPr>
        </p:nvSpPr>
        <p:spPr>
          <a:xfrm>
            <a:off x="4645025" y="2098696"/>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643055"/>
            <a:ext cx="4041775" cy="321467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3" name="Title 12"/>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11" name="Content Placeholder 5"/>
          <p:cNvSpPr>
            <a:spLocks noGrp="1"/>
          </p:cNvSpPr>
          <p:nvPr>
            <p:ph sz="quarter" idx="17"/>
          </p:nvPr>
        </p:nvSpPr>
        <p:spPr>
          <a:xfrm>
            <a:off x="444954" y="2643055"/>
            <a:ext cx="4041775" cy="321467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3"/>
          <p:cNvSpPr>
            <a:spLocks noGrp="1"/>
          </p:cNvSpPr>
          <p:nvPr>
            <p:ph type="dt" sz="half" idx="18"/>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mn-ea"/>
                <a:cs typeface="Arial" pitchFamily="34" charset="0"/>
              </a:defRPr>
            </a:lvl1pPr>
          </a:lstStyle>
          <a:p>
            <a:pPr>
              <a:defRPr/>
            </a:pPr>
            <a:r>
              <a:rPr lang="en-US"/>
              <a:t>9/24/12</a:t>
            </a:r>
          </a:p>
        </p:txBody>
      </p:sp>
      <p:sp>
        <p:nvSpPr>
          <p:cNvPr id="8" name="Footer Placeholder 4"/>
          <p:cNvSpPr>
            <a:spLocks noGrp="1"/>
          </p:cNvSpPr>
          <p:nvPr>
            <p:ph type="ftr" sz="quarter" idx="19"/>
          </p:nvPr>
        </p:nvSpPr>
        <p:spPr/>
        <p:txBody>
          <a:bodyPr/>
          <a:lstStyle>
            <a:lvl1pPr>
              <a:defRPr/>
            </a:lvl1pPr>
          </a:lstStyle>
          <a:p>
            <a:pPr>
              <a:defRPr/>
            </a:pPr>
            <a:r>
              <a:rPr lang="en-US"/>
              <a:t>SECTION OR PRESENTATION TITLE</a:t>
            </a:r>
          </a:p>
        </p:txBody>
      </p:sp>
      <p:sp>
        <p:nvSpPr>
          <p:cNvPr id="9" name="Slide Number Placeholder 5"/>
          <p:cNvSpPr>
            <a:spLocks noGrp="1"/>
          </p:cNvSpPr>
          <p:nvPr>
            <p:ph type="sldNum" sz="quarter" idx="20"/>
          </p:nvPr>
        </p:nvSpPr>
        <p:spPr/>
        <p:txBody>
          <a:bodyPr/>
          <a:lstStyle>
            <a:lvl1pPr>
              <a:defRPr/>
            </a:lvl1pPr>
          </a:lstStyle>
          <a:p>
            <a:pPr>
              <a:defRPr/>
            </a:pPr>
            <a:fld id="{E282668C-02BD-4A3F-9A8E-4ECC8C51155F}" type="slidenum">
              <a:rPr lang="en-US"/>
              <a:pPr>
                <a:defRPr/>
              </a:pPr>
              <a:t>‹#›</a:t>
            </a:fld>
            <a:endParaRPr lang="en-US"/>
          </a:p>
        </p:txBody>
      </p:sp>
    </p:spTree>
    <p:extLst>
      <p:ext uri="{BB962C8B-B14F-4D97-AF65-F5344CB8AC3E}">
        <p14:creationId xmlns:p14="http://schemas.microsoft.com/office/powerpoint/2010/main" val="2364985803"/>
      </p:ext>
    </p:extLst>
  </p:cSld>
  <p:clrMapOvr>
    <a:masterClrMapping/>
  </p:clrMapOvr>
  <p:transition spd="med">
    <p:fade/>
  </p:transition>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Title 7"/>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mn-ea"/>
                <a:cs typeface="Arial" pitchFamily="34" charset="0"/>
              </a:defRPr>
            </a:lvl1pPr>
          </a:lstStyle>
          <a:p>
            <a:pPr>
              <a:defRPr/>
            </a:pPr>
            <a:r>
              <a:rPr lang="en-US"/>
              <a:t>9/24/12</a:t>
            </a:r>
          </a:p>
        </p:txBody>
      </p:sp>
      <p:sp>
        <p:nvSpPr>
          <p:cNvPr id="4" name="Footer Placeholder 4"/>
          <p:cNvSpPr>
            <a:spLocks noGrp="1"/>
          </p:cNvSpPr>
          <p:nvPr>
            <p:ph type="ftr" sz="quarter" idx="11"/>
          </p:nvPr>
        </p:nvSpPr>
        <p:spPr/>
        <p:txBody>
          <a:bodyPr/>
          <a:lstStyle>
            <a:lvl1pPr>
              <a:defRPr/>
            </a:lvl1pPr>
          </a:lstStyle>
          <a:p>
            <a:pPr>
              <a:defRPr/>
            </a:pPr>
            <a:r>
              <a:rPr lang="en-US"/>
              <a:t>SECTION OR PRESENTATION TITLE</a:t>
            </a:r>
          </a:p>
        </p:txBody>
      </p:sp>
      <p:sp>
        <p:nvSpPr>
          <p:cNvPr id="5" name="Slide Number Placeholder 5"/>
          <p:cNvSpPr>
            <a:spLocks noGrp="1"/>
          </p:cNvSpPr>
          <p:nvPr>
            <p:ph type="sldNum" sz="quarter" idx="12"/>
          </p:nvPr>
        </p:nvSpPr>
        <p:spPr/>
        <p:txBody>
          <a:bodyPr/>
          <a:lstStyle>
            <a:lvl1pPr>
              <a:defRPr/>
            </a:lvl1pPr>
          </a:lstStyle>
          <a:p>
            <a:pPr>
              <a:defRPr/>
            </a:pPr>
            <a:fld id="{EB2DB8EA-2585-46E8-AE75-90658260C9C6}" type="slidenum">
              <a:rPr lang="en-US"/>
              <a:pPr>
                <a:defRPr/>
              </a:pPr>
              <a:t>‹#›</a:t>
            </a:fld>
            <a:endParaRPr lang="en-US"/>
          </a:p>
        </p:txBody>
      </p:sp>
    </p:spTree>
    <p:extLst>
      <p:ext uri="{BB962C8B-B14F-4D97-AF65-F5344CB8AC3E}">
        <p14:creationId xmlns:p14="http://schemas.microsoft.com/office/powerpoint/2010/main" val="3235938067"/>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744" y="0"/>
            <a:ext cx="8226056" cy="1197355"/>
          </a:xfrm>
          <a:prstGeom prst="rect">
            <a:avLst/>
          </a:prstGeom>
        </p:spPr>
        <p:txBody>
          <a:bodyPr>
            <a:noAutofit/>
          </a:bodyPr>
          <a:lstStyle>
            <a:lvl1pPr algn="l">
              <a:defRPr sz="3200" b="0"/>
            </a:lvl1pPr>
          </a:lstStyle>
          <a:p>
            <a:r>
              <a:rPr lang="en-CA" dirty="0"/>
              <a:t>Click to edit Master title style</a:t>
            </a:r>
            <a:endParaRPr lang="en-US" dirty="0"/>
          </a:p>
        </p:txBody>
      </p:sp>
      <p:sp>
        <p:nvSpPr>
          <p:cNvPr id="3" name="Content Placeholder 2"/>
          <p:cNvSpPr>
            <a:spLocks noGrp="1"/>
          </p:cNvSpPr>
          <p:nvPr>
            <p:ph idx="1"/>
          </p:nvPr>
        </p:nvSpPr>
        <p:spPr>
          <a:xfrm>
            <a:off x="470342" y="1874520"/>
            <a:ext cx="5731983" cy="4206567"/>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4" name="Content Placeholder 13"/>
          <p:cNvSpPr>
            <a:spLocks noGrp="1"/>
          </p:cNvSpPr>
          <p:nvPr>
            <p:ph sz="quarter" idx="13"/>
          </p:nvPr>
        </p:nvSpPr>
        <p:spPr>
          <a:xfrm>
            <a:off x="6294474" y="1874520"/>
            <a:ext cx="2402258" cy="4206568"/>
          </a:xfrm>
          <a:prstGeom prst="rect">
            <a:avLst/>
          </a:prstGeom>
        </p:spPr>
        <p:txBody>
          <a:bodyPr/>
          <a:lstStyle>
            <a:lvl1pPr>
              <a:defRPr>
                <a:solidFill>
                  <a:srgbClr val="2F5897"/>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a:defRPr/>
            </a:lvl1pPr>
          </a:lstStyle>
          <a:p>
            <a:pPr>
              <a:defRPr/>
            </a:pPr>
            <a:fld id="{505C6AFA-7FC4-41A0-8104-3127C8705D9C}" type="slidenum">
              <a:rPr lang="en-US"/>
              <a:pPr>
                <a:defRPr/>
              </a:pPr>
              <a:t>‹#›</a:t>
            </a:fld>
            <a:endParaRPr lang="en-US"/>
          </a:p>
        </p:txBody>
      </p:sp>
    </p:spTree>
    <p:extLst>
      <p:ext uri="{BB962C8B-B14F-4D97-AF65-F5344CB8AC3E}">
        <p14:creationId xmlns:p14="http://schemas.microsoft.com/office/powerpoint/2010/main" val="2637252766"/>
      </p:ext>
    </p:extLst>
  </p:cSld>
  <p:clrMapOvr>
    <a:masterClrMapping/>
  </p:clrMapOvr>
  <p:transition spd="med">
    <p:fade/>
  </p:transition>
</p:sldLayout>
</file>

<file path=ppt/slideLayouts/slideLayout470.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pic>
        <p:nvPicPr>
          <p:cNvPr id="4" name="Picture 15" descr="Basadur_logo-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16550" y="5387975"/>
            <a:ext cx="1778000" cy="84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15"/>
          <p:cNvSpPr txBox="1">
            <a:spLocks noChangeArrowheads="1"/>
          </p:cNvSpPr>
          <p:nvPr userDrawn="1"/>
        </p:nvSpPr>
        <p:spPr bwMode="auto">
          <a:xfrm>
            <a:off x="7418388" y="6621463"/>
            <a:ext cx="1725612"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9" name="Title 8"/>
          <p:cNvSpPr>
            <a:spLocks noGrp="1"/>
          </p:cNvSpPr>
          <p:nvPr>
            <p:ph type="title"/>
          </p:nvPr>
        </p:nvSpPr>
        <p:spPr>
          <a:xfrm>
            <a:off x="5304428" y="1451372"/>
            <a:ext cx="3415327" cy="1846231"/>
          </a:xfrm>
          <a:prstGeom prst="rect">
            <a:avLst/>
          </a:prstGeom>
        </p:spPr>
        <p:txBody>
          <a:bodyPr>
            <a:normAutofit/>
          </a:bodyPr>
          <a:lstStyle>
            <a:lvl1pPr algn="l">
              <a:defRPr kumimoji="0" lang="en-US" sz="3600" b="0" i="0" u="none" strike="noStrike" kern="1200" cap="none" spc="0" normalizeH="0" baseline="0" noProof="0" dirty="0" smtClean="0">
                <a:ln>
                  <a:noFill/>
                </a:ln>
                <a:solidFill>
                  <a:srgbClr val="FF6600"/>
                </a:solidFill>
                <a:effectLst/>
                <a:uLnTx/>
                <a:uFillTx/>
                <a:latin typeface="Georgia"/>
                <a:ea typeface="+mj-ea"/>
                <a:cs typeface="Georgia"/>
              </a:defRPr>
            </a:lvl1pPr>
          </a:lstStyle>
          <a:p>
            <a:r>
              <a:rPr lang="en-US"/>
              <a:t>Click to edit Master title style</a:t>
            </a:r>
          </a:p>
        </p:txBody>
      </p:sp>
      <p:sp>
        <p:nvSpPr>
          <p:cNvPr id="6"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mn-ea"/>
                <a:cs typeface="Arial" pitchFamily="34" charset="0"/>
              </a:defRPr>
            </a:lvl1pPr>
          </a:lstStyle>
          <a:p>
            <a:pPr>
              <a:defRPr/>
            </a:pPr>
            <a:r>
              <a:rPr lang="en-US"/>
              <a:t>9/24/12</a:t>
            </a:r>
          </a:p>
        </p:txBody>
      </p:sp>
      <p:sp>
        <p:nvSpPr>
          <p:cNvPr id="7" name="Footer Placeholder 2"/>
          <p:cNvSpPr>
            <a:spLocks noGrp="1"/>
          </p:cNvSpPr>
          <p:nvPr>
            <p:ph type="ftr" sz="quarter" idx="11"/>
          </p:nvPr>
        </p:nvSpPr>
        <p:spPr/>
        <p:txBody>
          <a:bodyPr/>
          <a:lstStyle>
            <a:lvl1pPr>
              <a:defRPr/>
            </a:lvl1pPr>
          </a:lstStyle>
          <a:p>
            <a:pPr>
              <a:defRPr/>
            </a:pPr>
            <a:r>
              <a:rPr lang="en-US"/>
              <a:t>SECTION OR PRESENTATION TITLE</a:t>
            </a:r>
          </a:p>
        </p:txBody>
      </p:sp>
      <p:sp>
        <p:nvSpPr>
          <p:cNvPr id="8" name="Slide Number Placeholder 3"/>
          <p:cNvSpPr>
            <a:spLocks noGrp="1"/>
          </p:cNvSpPr>
          <p:nvPr>
            <p:ph type="sldNum" sz="quarter" idx="12"/>
          </p:nvPr>
        </p:nvSpPr>
        <p:spPr/>
        <p:txBody>
          <a:bodyPr/>
          <a:lstStyle>
            <a:lvl1pPr>
              <a:defRPr/>
            </a:lvl1pPr>
          </a:lstStyle>
          <a:p>
            <a:pPr>
              <a:defRPr/>
            </a:pPr>
            <a:fld id="{F3399D5D-5C0A-43DC-9730-E95A055732E9}" type="slidenum">
              <a:rPr lang="en-US"/>
              <a:pPr>
                <a:defRPr/>
              </a:pPr>
              <a:t>‹#›</a:t>
            </a:fld>
            <a:endParaRPr lang="en-US"/>
          </a:p>
        </p:txBody>
      </p:sp>
    </p:spTree>
    <p:extLst>
      <p:ext uri="{BB962C8B-B14F-4D97-AF65-F5344CB8AC3E}">
        <p14:creationId xmlns:p14="http://schemas.microsoft.com/office/powerpoint/2010/main" val="2701359747"/>
      </p:ext>
    </p:extLst>
  </p:cSld>
  <p:clrMapOvr>
    <a:masterClrMapping/>
  </p:clrMapOvr>
  <p:transition spd="med">
    <p:fade/>
  </p:transition>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744" y="301752"/>
            <a:ext cx="8226056" cy="1503236"/>
          </a:xfrm>
          <a:prstGeom prst="rect">
            <a:avLst/>
          </a:prstGeom>
        </p:spPr>
        <p:txBody>
          <a:bodyPr>
            <a:noAutofit/>
          </a:bodyPr>
          <a:lstStyle>
            <a:lvl1pPr algn="l">
              <a:defRPr sz="3200" b="0"/>
            </a:lvl1pPr>
          </a:lstStyle>
          <a:p>
            <a:r>
              <a:rPr lang="en-CA" dirty="0"/>
              <a:t>Click to edit Master title style</a:t>
            </a:r>
            <a:endParaRPr lang="en-US" dirty="0"/>
          </a:p>
        </p:txBody>
      </p:sp>
      <p:sp>
        <p:nvSpPr>
          <p:cNvPr id="3" name="Content Placeholder 2"/>
          <p:cNvSpPr>
            <a:spLocks noGrp="1"/>
          </p:cNvSpPr>
          <p:nvPr>
            <p:ph idx="1"/>
          </p:nvPr>
        </p:nvSpPr>
        <p:spPr>
          <a:xfrm>
            <a:off x="470342" y="2240280"/>
            <a:ext cx="5731983" cy="4206567"/>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4" name="Content Placeholder 13"/>
          <p:cNvSpPr>
            <a:spLocks noGrp="1"/>
          </p:cNvSpPr>
          <p:nvPr>
            <p:ph sz="quarter" idx="13"/>
          </p:nvPr>
        </p:nvSpPr>
        <p:spPr>
          <a:xfrm>
            <a:off x="6294474" y="2240280"/>
            <a:ext cx="2402258" cy="4206568"/>
          </a:xfrm>
          <a:prstGeom prst="rect">
            <a:avLst/>
          </a:prstGeom>
        </p:spPr>
        <p:txBody>
          <a:bodyPr/>
          <a:lstStyle>
            <a:lvl1pPr>
              <a:defRPr>
                <a:solidFill>
                  <a:srgbClr val="2F5897"/>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a:defRPr/>
            </a:lvl1pPr>
          </a:lstStyle>
          <a:p>
            <a:pPr>
              <a:defRPr/>
            </a:pPr>
            <a:fld id="{3252091F-8870-421F-B086-6D5238DBF057}" type="slidenum">
              <a:rPr lang="en-US"/>
              <a:pPr>
                <a:defRPr/>
              </a:pPr>
              <a:t>‹#›</a:t>
            </a:fld>
            <a:endParaRPr lang="en-US"/>
          </a:p>
        </p:txBody>
      </p:sp>
    </p:spTree>
    <p:extLst>
      <p:ext uri="{BB962C8B-B14F-4D97-AF65-F5344CB8AC3E}">
        <p14:creationId xmlns:p14="http://schemas.microsoft.com/office/powerpoint/2010/main" val="55491156"/>
      </p:ext>
    </p:extLst>
  </p:cSld>
  <p:clrMapOvr>
    <a:masterClrMapping/>
  </p:clrMapOvr>
  <p:transition spd="med">
    <p:fade/>
  </p:transition>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75050" y="320040"/>
            <a:ext cx="5111750" cy="1162050"/>
          </a:xfrm>
          <a:prstGeom prst="rect">
            <a:avLst/>
          </a:prstGeom>
        </p:spPr>
        <p:txBody>
          <a:bodyPr>
            <a:noAutofit/>
          </a:bodyPr>
          <a:lstStyle>
            <a:lvl1pPr algn="l">
              <a:defRPr sz="3200" b="0"/>
            </a:lvl1pPr>
          </a:lstStyle>
          <a:p>
            <a:r>
              <a:rPr lang="en-CA" dirty="0"/>
              <a:t>Click to edit Master title style</a:t>
            </a:r>
            <a:endParaRPr lang="en-US" dirty="0"/>
          </a:p>
        </p:txBody>
      </p:sp>
      <p:sp>
        <p:nvSpPr>
          <p:cNvPr id="3" name="Content Placeholder 2"/>
          <p:cNvSpPr>
            <a:spLocks noGrp="1"/>
          </p:cNvSpPr>
          <p:nvPr>
            <p:ph idx="1"/>
          </p:nvPr>
        </p:nvSpPr>
        <p:spPr>
          <a:xfrm>
            <a:off x="3575050" y="2240280"/>
            <a:ext cx="5111750" cy="4082674"/>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4" name="Content Placeholder 13"/>
          <p:cNvSpPr>
            <a:spLocks noGrp="1"/>
          </p:cNvSpPr>
          <p:nvPr>
            <p:ph sz="quarter" idx="13"/>
          </p:nvPr>
        </p:nvSpPr>
        <p:spPr>
          <a:xfrm>
            <a:off x="457200" y="2240280"/>
            <a:ext cx="3008313" cy="408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a:defRPr/>
            </a:lvl1pPr>
          </a:lstStyle>
          <a:p>
            <a:pPr>
              <a:defRPr/>
            </a:pPr>
            <a:fld id="{9DE52F41-64CA-480A-BE1E-C562AF35C360}" type="slidenum">
              <a:rPr lang="en-US"/>
              <a:pPr>
                <a:defRPr/>
              </a:pPr>
              <a:t>‹#›</a:t>
            </a:fld>
            <a:endParaRPr lang="en-US"/>
          </a:p>
        </p:txBody>
      </p:sp>
    </p:spTree>
    <p:extLst>
      <p:ext uri="{BB962C8B-B14F-4D97-AF65-F5344CB8AC3E}">
        <p14:creationId xmlns:p14="http://schemas.microsoft.com/office/powerpoint/2010/main" val="1473083994"/>
      </p:ext>
    </p:extLst>
  </p:cSld>
  <p:clrMapOvr>
    <a:masterClrMapping/>
  </p:clrMapOvr>
  <p:transition spd="med">
    <p:fade/>
  </p:transition>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914400" y="1417320"/>
            <a:ext cx="7141633" cy="4895618"/>
          </a:xfrm>
          <a:prstGeom prst="rect">
            <a:avLst/>
          </a:prstGeo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Title 6"/>
          <p:cNvSpPr>
            <a:spLocks noGrp="1"/>
          </p:cNvSpPr>
          <p:nvPr>
            <p:ph type="title"/>
          </p:nvPr>
        </p:nvSpPr>
        <p:spPr>
          <a:xfrm>
            <a:off x="457200" y="465138"/>
            <a:ext cx="8229600" cy="1238250"/>
          </a:xfrm>
          <a:prstGeom prst="rect">
            <a:avLst/>
          </a:prstGeom>
        </p:spPr>
        <p:txBody>
          <a:bodyPr/>
          <a:lstStyle/>
          <a:p>
            <a:r>
              <a:rPr lang="en-US"/>
              <a:t>Click to edit Master title style</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a:defRPr/>
            </a:lvl1pPr>
          </a:lstStyle>
          <a:p>
            <a:pPr>
              <a:defRPr/>
            </a:pPr>
            <a:fld id="{E9DA94E6-B510-4BBC-BDE8-9680EDB856F9}" type="slidenum">
              <a:rPr lang="en-US"/>
              <a:pPr>
                <a:defRPr/>
              </a:pPr>
              <a:t>‹#›</a:t>
            </a:fld>
            <a:endParaRPr lang="en-US"/>
          </a:p>
        </p:txBody>
      </p:sp>
    </p:spTree>
    <p:extLst>
      <p:ext uri="{BB962C8B-B14F-4D97-AF65-F5344CB8AC3E}">
        <p14:creationId xmlns:p14="http://schemas.microsoft.com/office/powerpoint/2010/main" val="671298832"/>
      </p:ext>
    </p:extLst>
  </p:cSld>
  <p:clrMapOvr>
    <a:masterClrMapping/>
  </p:clrMapOvr>
  <p:transition spd="med">
    <p:fade/>
  </p:transition>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2" name="Title 1"/>
          <p:cNvSpPr>
            <a:spLocks noGrp="1"/>
          </p:cNvSpPr>
          <p:nvPr>
            <p:ph type="ctrTitle"/>
          </p:nvPr>
        </p:nvSpPr>
        <p:spPr>
          <a:xfrm>
            <a:off x="685800" y="2645011"/>
            <a:ext cx="7772400" cy="1350585"/>
          </a:xfrm>
          <a:prstGeom prst="rect">
            <a:avLst/>
          </a:prstGeom>
        </p:spPr>
        <p:txBody>
          <a:bodyPr anchor="ctr"/>
          <a:lstStyle>
            <a:lvl1pPr algn="ctr">
              <a:defRPr spc="50">
                <a:solidFill>
                  <a:srgbClr val="FAE6D3"/>
                </a:solidFill>
              </a:defRPr>
            </a:lvl1pPr>
          </a:lstStyle>
          <a:p>
            <a:r>
              <a:rPr lang="en-CA" dirty="0"/>
              <a:t>Click to edit Master title style</a:t>
            </a:r>
            <a:endParaRPr lang="en-US" dirty="0"/>
          </a:p>
        </p:txBody>
      </p:sp>
      <p:sp>
        <p:nvSpPr>
          <p:cNvPr id="7"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D0AB400B-F41C-42C4-B54D-6C1D83CFAED1}" type="slidenum">
              <a:rPr lang="en-US"/>
              <a:pPr>
                <a:defRPr/>
              </a:pPr>
              <a:t>‹#›</a:t>
            </a:fld>
            <a:endParaRPr lang="en-US"/>
          </a:p>
        </p:txBody>
      </p:sp>
    </p:spTree>
    <p:extLst>
      <p:ext uri="{BB962C8B-B14F-4D97-AF65-F5344CB8AC3E}">
        <p14:creationId xmlns:p14="http://schemas.microsoft.com/office/powerpoint/2010/main" val="500151336"/>
      </p:ext>
    </p:extLst>
  </p:cSld>
  <p:clrMapOvr>
    <a:masterClrMapping/>
  </p:clrMapOvr>
  <p:transition spd="med">
    <p:fade/>
  </p:transition>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7" name="Rectangle 17"/>
          <p:cNvSpPr>
            <a:spLocks noChangeArrowheads="1"/>
          </p:cNvSpPr>
          <p:nvPr userDrawn="1"/>
        </p:nvSpPr>
        <p:spPr bwMode="auto">
          <a:xfrm>
            <a:off x="26988" y="9525"/>
            <a:ext cx="9053512" cy="5554663"/>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pic>
        <p:nvPicPr>
          <p:cNvPr id="8" name="Picture 17" descr="Basadur_PPT_swoosh_red-01.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050" y="5273675"/>
            <a:ext cx="9061450" cy="906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0"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066843"/>
            <a:ext cx="7772400" cy="1350585"/>
          </a:xfrm>
          <a:prstGeom prst="rect">
            <a:avLst/>
          </a:prstGeom>
        </p:spPr>
        <p:txBody>
          <a:bodyPr anchor="ctr"/>
          <a:lstStyle>
            <a:lvl1pPr algn="ctr">
              <a:defRPr spc="50">
                <a:solidFill>
                  <a:srgbClr val="FAE6D3"/>
                </a:solidFill>
              </a:defRPr>
            </a:lvl1pPr>
          </a:lstStyle>
          <a:p>
            <a:r>
              <a:rPr lang="en-CA" dirty="0"/>
              <a:t>Click to edit Master title style</a:t>
            </a:r>
            <a:endParaRPr lang="en-US" dirty="0"/>
          </a:p>
        </p:txBody>
      </p:sp>
      <p:sp>
        <p:nvSpPr>
          <p:cNvPr id="11"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2FFAAB7B-0824-4733-BAC5-6A884C0FD2BE}" type="slidenum">
              <a:rPr lang="en-US"/>
              <a:pPr>
                <a:defRPr/>
              </a:pPr>
              <a:t>‹#›</a:t>
            </a:fld>
            <a:endParaRPr lang="en-US"/>
          </a:p>
        </p:txBody>
      </p:sp>
      <p:sp>
        <p:nvSpPr>
          <p:cNvPr id="12"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685688146"/>
      </p:ext>
    </p:extLst>
  </p:cSld>
  <p:clrMapOvr>
    <a:masterClrMapping/>
  </p:clrMapOvr>
  <p:transition spd="med">
    <p:fade/>
  </p:transition>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txBody>
          <a:bodyPr anchor="ctr"/>
          <a:lstStyle/>
          <a:p>
            <a:pPr algn="ctr" eaLnBrk="0" hangingPunct="0">
              <a:defRPr/>
            </a:pPr>
            <a:endParaRPr lang="en-CA" sz="1800">
              <a:solidFill>
                <a:prstClr val="white"/>
              </a:solidFill>
              <a:latin typeface="Times" charset="0"/>
              <a:ea typeface="ＭＳ Ｐゴシック" pitchFamily="34" charset="-128"/>
              <a:cs typeface="Arial" pitchFamily="34"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pic>
        <p:nvPicPr>
          <p:cNvPr id="7" name="Picture 6" descr="Basadur_PPT_swoosh&amp;grayBkgd-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0"/>
            <a:ext cx="9143997" cy="1932431"/>
          </a:xfrm>
          <a:prstGeom prst="rect">
            <a:avLst/>
          </a:prstGeom>
          <a:no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pic>
      <p:sp>
        <p:nvSpPr>
          <p:cNvPr id="2" name="Title 1"/>
          <p:cNvSpPr>
            <a:spLocks noGrp="1"/>
          </p:cNvSpPr>
          <p:nvPr>
            <p:ph type="ctrTitle"/>
          </p:nvPr>
        </p:nvSpPr>
        <p:spPr>
          <a:xfrm>
            <a:off x="685800" y="3047668"/>
            <a:ext cx="7772400" cy="1350585"/>
          </a:xfrm>
          <a:prstGeom prst="rect">
            <a:avLst/>
          </a:prstGeom>
        </p:spPr>
        <p:txBody>
          <a:bodyPr anchor="ctr"/>
          <a:lstStyle>
            <a:lvl1pPr algn="ctr">
              <a:defRPr spc="50">
                <a:solidFill>
                  <a:schemeClr val="accent3">
                    <a:lumMod val="20000"/>
                    <a:lumOff val="80000"/>
                  </a:schemeClr>
                </a:solidFill>
              </a:defRPr>
            </a:lvl1pPr>
          </a:lstStyle>
          <a:p>
            <a:r>
              <a:rPr lang="en-CA" dirty="0"/>
              <a:t>Click to edit Master title style</a:t>
            </a:r>
            <a:endParaRPr lang="en-US" dirty="0"/>
          </a:p>
        </p:txBody>
      </p:sp>
      <p:sp>
        <p:nvSpPr>
          <p:cNvPr id="8"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65F82F2C-A925-4E3B-9550-91B290508BD8}" type="slidenum">
              <a:rPr lang="en-US"/>
              <a:pPr>
                <a:defRPr/>
              </a:pPr>
              <a:t>‹#›</a:t>
            </a:fld>
            <a:endParaRPr lang="en-US"/>
          </a:p>
        </p:txBody>
      </p:sp>
    </p:spTree>
    <p:extLst>
      <p:ext uri="{BB962C8B-B14F-4D97-AF65-F5344CB8AC3E}">
        <p14:creationId xmlns:p14="http://schemas.microsoft.com/office/powerpoint/2010/main" val="3279897660"/>
      </p:ext>
    </p:extLst>
  </p:cSld>
  <p:clrMapOvr>
    <a:masterClrMapping/>
  </p:clrMapOvr>
  <p:transition spd="med">
    <p:fade/>
  </p:transition>
</p:sldLayout>
</file>

<file path=ppt/slideLayouts/slideLayout47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5" name="Rectangle 4"/>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FAE6D3"/>
                </a:solidFill>
              </a:defRPr>
            </a:lvl1pPr>
          </a:lstStyle>
          <a:p>
            <a:r>
              <a:rPr lang="en-CA" dirty="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FAE6D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
        <p:nvSpPr>
          <p:cNvPr id="8" name="Slide Number Placeholder 15"/>
          <p:cNvSpPr>
            <a:spLocks noGrp="1"/>
          </p:cNvSpPr>
          <p:nvPr>
            <p:ph type="sldNum" sz="quarter" idx="10"/>
          </p:nvPr>
        </p:nvSpPr>
        <p:spPr/>
        <p:txBody>
          <a:bodyPr/>
          <a:lstStyle>
            <a:lvl1pPr eaLnBrk="1" hangingPunct="1">
              <a:defRPr sz="1600"/>
            </a:lvl1pPr>
          </a:lstStyle>
          <a:p>
            <a:pPr>
              <a:defRPr/>
            </a:pPr>
            <a:fld id="{8F3999A8-0307-4D32-8017-37C42388E1F0}" type="slidenum">
              <a:rPr lang="en-US"/>
              <a:pPr>
                <a:defRPr/>
              </a:pPr>
              <a:t>‹#›</a:t>
            </a:fld>
            <a:endParaRPr lang="en-US"/>
          </a:p>
        </p:txBody>
      </p:sp>
      <p:sp>
        <p:nvSpPr>
          <p:cNvPr id="9" name="Footer Placeholder 16"/>
          <p:cNvSpPr>
            <a:spLocks noGrp="1"/>
          </p:cNvSpPr>
          <p:nvPr>
            <p:ph type="ftr" sz="quarter" idx="11"/>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1261658443"/>
      </p:ext>
    </p:extLst>
  </p:cSld>
  <p:clrMapOvr>
    <a:masterClrMapping/>
  </p:clrMapOvr>
  <p:transition spd="med">
    <p:fade/>
  </p:transition>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2240280"/>
            <a:ext cx="7772400" cy="3441114"/>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0" name="Title 9"/>
          <p:cNvSpPr>
            <a:spLocks noGrp="1"/>
          </p:cNvSpPr>
          <p:nvPr>
            <p:ph type="title"/>
          </p:nvPr>
        </p:nvSpPr>
        <p:spPr>
          <a:xfrm>
            <a:off x="457200" y="320040"/>
            <a:ext cx="8229600" cy="1362682"/>
          </a:xfrm>
          <a:prstGeom prst="rect">
            <a:avLst/>
          </a:prstGeom>
        </p:spPr>
        <p:txBody>
          <a:bodyPr/>
          <a:lstStyle/>
          <a:p>
            <a:r>
              <a:rPr lang="en-US"/>
              <a:t>Click to edit Master title style</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eaLnBrk="1" hangingPunct="1">
              <a:defRPr sz="1600"/>
            </a:lvl1pPr>
          </a:lstStyle>
          <a:p>
            <a:pPr>
              <a:defRPr/>
            </a:pPr>
            <a:fld id="{4E4B6BAB-4262-491C-9128-2D0D87CD16DC}" type="slidenum">
              <a:rPr lang="en-US"/>
              <a:pPr>
                <a:defRPr/>
              </a:pPr>
              <a:t>‹#›</a:t>
            </a:fld>
            <a:endParaRPr lang="en-US"/>
          </a:p>
        </p:txBody>
      </p:sp>
    </p:spTree>
    <p:extLst>
      <p:ext uri="{BB962C8B-B14F-4D97-AF65-F5344CB8AC3E}">
        <p14:creationId xmlns:p14="http://schemas.microsoft.com/office/powerpoint/2010/main" val="1051746595"/>
      </p:ext>
    </p:extLst>
  </p:cSld>
  <p:clrMapOvr>
    <a:masterClrMapping/>
  </p:clrMapOvr>
  <p:transition spd="med">
    <p:fade/>
  </p:transition>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0" name="Title 9"/>
          <p:cNvSpPr>
            <a:spLocks noGrp="1"/>
          </p:cNvSpPr>
          <p:nvPr>
            <p:ph type="title"/>
          </p:nvPr>
        </p:nvSpPr>
        <p:spPr>
          <a:xfrm>
            <a:off x="457200" y="320040"/>
            <a:ext cx="8229600" cy="1393655"/>
          </a:xfrm>
          <a:prstGeom prst="rect">
            <a:avLst/>
          </a:prstGeom>
        </p:spPr>
        <p:txBody>
          <a:bodyPr/>
          <a:lstStyle/>
          <a:p>
            <a:r>
              <a:rPr lang="en-US"/>
              <a:t>Click to edit Master title style</a:t>
            </a:r>
          </a:p>
        </p:txBody>
      </p:sp>
      <p:sp>
        <p:nvSpPr>
          <p:cNvPr id="8" name="Content Placeholder 7"/>
          <p:cNvSpPr>
            <a:spLocks noGrp="1"/>
          </p:cNvSpPr>
          <p:nvPr>
            <p:ph sz="quarter" idx="13"/>
          </p:nvPr>
        </p:nvSpPr>
        <p:spPr>
          <a:xfrm>
            <a:off x="914401" y="2240280"/>
            <a:ext cx="7782076" cy="338949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6"/>
          </p:nvPr>
        </p:nvSpPr>
        <p:spPr/>
        <p:txBody>
          <a:bodyPr/>
          <a:lstStyle>
            <a:lvl1pPr eaLnBrk="1" hangingPunct="1">
              <a:defRPr sz="1600"/>
            </a:lvl1pPr>
          </a:lstStyle>
          <a:p>
            <a:pPr>
              <a:defRPr/>
            </a:pPr>
            <a:fld id="{4F0161BF-D9FC-414E-A236-53B9DE140CD1}" type="slidenum">
              <a:rPr lang="en-US"/>
              <a:pPr>
                <a:defRPr/>
              </a:pPr>
              <a:t>‹#›</a:t>
            </a:fld>
            <a:endParaRPr lang="en-US"/>
          </a:p>
        </p:txBody>
      </p:sp>
    </p:spTree>
    <p:extLst>
      <p:ext uri="{BB962C8B-B14F-4D97-AF65-F5344CB8AC3E}">
        <p14:creationId xmlns:p14="http://schemas.microsoft.com/office/powerpoint/2010/main" val="654853170"/>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75050" y="273050"/>
            <a:ext cx="5111750" cy="1162050"/>
          </a:xfrm>
          <a:prstGeom prst="rect">
            <a:avLst/>
          </a:prstGeom>
        </p:spPr>
        <p:txBody>
          <a:bodyPr>
            <a:noAutofit/>
          </a:bodyPr>
          <a:lstStyle>
            <a:lvl1pPr algn="l">
              <a:defRPr sz="3200" b="0"/>
            </a:lvl1pPr>
          </a:lstStyle>
          <a:p>
            <a:r>
              <a:rPr lang="en-CA" dirty="0"/>
              <a:t>Click to edit Master title style</a:t>
            </a:r>
            <a:endParaRPr lang="en-US" dirty="0"/>
          </a:p>
        </p:txBody>
      </p:sp>
      <p:sp>
        <p:nvSpPr>
          <p:cNvPr id="3" name="Content Placeholder 2"/>
          <p:cNvSpPr>
            <a:spLocks noGrp="1"/>
          </p:cNvSpPr>
          <p:nvPr>
            <p:ph idx="1"/>
          </p:nvPr>
        </p:nvSpPr>
        <p:spPr>
          <a:xfrm>
            <a:off x="3575050" y="1874521"/>
            <a:ext cx="5111750" cy="4082674"/>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4" name="Content Placeholder 13"/>
          <p:cNvSpPr>
            <a:spLocks noGrp="1"/>
          </p:cNvSpPr>
          <p:nvPr>
            <p:ph sz="quarter" idx="13"/>
          </p:nvPr>
        </p:nvSpPr>
        <p:spPr>
          <a:xfrm>
            <a:off x="457200" y="1874520"/>
            <a:ext cx="3008313" cy="408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a:defRPr/>
            </a:lvl1pPr>
          </a:lstStyle>
          <a:p>
            <a:pPr>
              <a:defRPr/>
            </a:pPr>
            <a:fld id="{B2ED4588-8C35-452A-8D57-9DCF2483431E}" type="slidenum">
              <a:rPr lang="en-US"/>
              <a:pPr>
                <a:defRPr/>
              </a:pPr>
              <a:t>‹#›</a:t>
            </a:fld>
            <a:endParaRPr lang="en-US"/>
          </a:p>
        </p:txBody>
      </p:sp>
    </p:spTree>
    <p:extLst>
      <p:ext uri="{BB962C8B-B14F-4D97-AF65-F5344CB8AC3E}">
        <p14:creationId xmlns:p14="http://schemas.microsoft.com/office/powerpoint/2010/main" val="2567520710"/>
      </p:ext>
    </p:extLst>
  </p:cSld>
  <p:clrMapOvr>
    <a:masterClrMapping/>
  </p:clrMapOvr>
  <p:transition spd="med">
    <p:fade/>
  </p:transition>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4" name="Picture 12"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t="6952"/>
          <a:stretch>
            <a:fillRect/>
          </a:stretch>
        </p:blipFill>
        <p:spPr bwMode="auto">
          <a:xfrm>
            <a:off x="0" y="6350"/>
            <a:ext cx="9097963" cy="2435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ontent Placeholder 7"/>
          <p:cNvSpPr>
            <a:spLocks noGrp="1"/>
          </p:cNvSpPr>
          <p:nvPr>
            <p:ph sz="quarter" idx="13"/>
          </p:nvPr>
        </p:nvSpPr>
        <p:spPr>
          <a:xfrm>
            <a:off x="914401" y="2240280"/>
            <a:ext cx="7782076" cy="403105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7" name="Title 6"/>
          <p:cNvSpPr>
            <a:spLocks noGrp="1"/>
          </p:cNvSpPr>
          <p:nvPr>
            <p:ph type="title"/>
          </p:nvPr>
        </p:nvSpPr>
        <p:spPr/>
        <p:txBody>
          <a:bodyPr/>
          <a:lstStyle>
            <a:lvl1pPr>
              <a:defRPr>
                <a:solidFill>
                  <a:schemeClr val="bg1">
                    <a:lumMod val="95000"/>
                  </a:schemeClr>
                </a:solidFill>
              </a:defRPr>
            </a:lvl1pPr>
          </a:lstStyle>
          <a:p>
            <a:r>
              <a:rPr lang="en-US"/>
              <a:t>Click to edit Master title style</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9" name="Slide Number Placeholder 5"/>
          <p:cNvSpPr>
            <a:spLocks noGrp="1"/>
          </p:cNvSpPr>
          <p:nvPr>
            <p:ph type="sldNum" sz="quarter" idx="16"/>
          </p:nvPr>
        </p:nvSpPr>
        <p:spPr/>
        <p:txBody>
          <a:bodyPr/>
          <a:lstStyle>
            <a:lvl1pPr eaLnBrk="1" hangingPunct="1">
              <a:defRPr sz="1600"/>
            </a:lvl1pPr>
          </a:lstStyle>
          <a:p>
            <a:pPr>
              <a:defRPr/>
            </a:pPr>
            <a:fld id="{D6F32F62-B1E3-49C4-9EDF-B586169F553B}" type="slidenum">
              <a:rPr lang="en-US"/>
              <a:pPr>
                <a:defRPr/>
              </a:pPr>
              <a:t>‹#›</a:t>
            </a:fld>
            <a:endParaRPr lang="en-US"/>
          </a:p>
        </p:txBody>
      </p:sp>
    </p:spTree>
    <p:extLst>
      <p:ext uri="{BB962C8B-B14F-4D97-AF65-F5344CB8AC3E}">
        <p14:creationId xmlns:p14="http://schemas.microsoft.com/office/powerpoint/2010/main" val="3780463073"/>
      </p:ext>
    </p:extLst>
  </p:cSld>
  <p:clrMapOvr>
    <a:masterClrMapping/>
  </p:clrMapOvr>
  <p:transition spd="med">
    <p:fade/>
  </p:transition>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40280"/>
            <a:ext cx="7287683" cy="2392680"/>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0" name="Title 9"/>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9" name="Content Placeholder 2"/>
          <p:cNvSpPr>
            <a:spLocks noGrp="1"/>
          </p:cNvSpPr>
          <p:nvPr>
            <p:ph idx="13"/>
          </p:nvPr>
        </p:nvSpPr>
        <p:spPr>
          <a:xfrm>
            <a:off x="914400" y="4470476"/>
            <a:ext cx="7287683" cy="1746475"/>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3725B0BA-F116-4328-971F-EABE660EAEA1}" type="slidenum">
              <a:rPr lang="en-US"/>
              <a:pPr>
                <a:defRPr/>
              </a:pPr>
              <a:t>‹#›</a:t>
            </a:fld>
            <a:endParaRPr lang="en-US"/>
          </a:p>
        </p:txBody>
      </p:sp>
    </p:spTree>
    <p:extLst>
      <p:ext uri="{BB962C8B-B14F-4D97-AF65-F5344CB8AC3E}">
        <p14:creationId xmlns:p14="http://schemas.microsoft.com/office/powerpoint/2010/main" val="2831479360"/>
      </p:ext>
    </p:extLst>
  </p:cSld>
  <p:clrMapOvr>
    <a:masterClrMapping/>
  </p:clrMapOvr>
  <p:transition spd="med">
    <p:fade/>
  </p:transition>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2240280"/>
            <a:ext cx="4038600" cy="3551602"/>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4" name="Title 13"/>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8" name="Content Placeholder 3"/>
          <p:cNvSpPr>
            <a:spLocks noGrp="1"/>
          </p:cNvSpPr>
          <p:nvPr>
            <p:ph sz="half" idx="13"/>
          </p:nvPr>
        </p:nvSpPr>
        <p:spPr>
          <a:xfrm>
            <a:off x="457200" y="2240280"/>
            <a:ext cx="4038600" cy="3551602"/>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D6E2276D-DC48-46B2-AD4B-CCFD6D5BAB3B}" type="slidenum">
              <a:rPr lang="en-US"/>
              <a:pPr>
                <a:defRPr/>
              </a:pPr>
              <a:t>‹#›</a:t>
            </a:fld>
            <a:endParaRPr lang="en-US"/>
          </a:p>
        </p:txBody>
      </p:sp>
    </p:spTree>
    <p:extLst>
      <p:ext uri="{BB962C8B-B14F-4D97-AF65-F5344CB8AC3E}">
        <p14:creationId xmlns:p14="http://schemas.microsoft.com/office/powerpoint/2010/main" val="2455505478"/>
      </p:ext>
    </p:extLst>
  </p:cSld>
  <p:clrMapOvr>
    <a:masterClrMapping/>
  </p:clrMapOvr>
  <p:transition spd="med">
    <p:fade/>
  </p:transition>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098696"/>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5" name="Text Placeholder 4"/>
          <p:cNvSpPr>
            <a:spLocks noGrp="1"/>
          </p:cNvSpPr>
          <p:nvPr>
            <p:ph type="body" sz="quarter" idx="3"/>
          </p:nvPr>
        </p:nvSpPr>
        <p:spPr>
          <a:xfrm>
            <a:off x="4645025" y="2098696"/>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643055"/>
            <a:ext cx="4041775" cy="321467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3" name="Title 12"/>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11" name="Content Placeholder 5"/>
          <p:cNvSpPr>
            <a:spLocks noGrp="1"/>
          </p:cNvSpPr>
          <p:nvPr>
            <p:ph sz="quarter" idx="17"/>
          </p:nvPr>
        </p:nvSpPr>
        <p:spPr>
          <a:xfrm>
            <a:off x="444954" y="2643055"/>
            <a:ext cx="4041775" cy="321467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3"/>
          <p:cNvSpPr>
            <a:spLocks noGrp="1"/>
          </p:cNvSpPr>
          <p:nvPr>
            <p:ph type="dt" sz="half" idx="18"/>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8" name="Footer Placeholder 4"/>
          <p:cNvSpPr>
            <a:spLocks noGrp="1"/>
          </p:cNvSpPr>
          <p:nvPr>
            <p:ph type="ftr" sz="quarter" idx="19"/>
          </p:nvPr>
        </p:nvSpPr>
        <p:spPr/>
        <p:txBody>
          <a:bodyPr/>
          <a:lstStyle>
            <a:lvl1pPr algn="l" eaLnBrk="1" hangingPunct="1">
              <a:defRPr/>
            </a:lvl1pPr>
          </a:lstStyle>
          <a:p>
            <a:pPr>
              <a:defRPr/>
            </a:pPr>
            <a:r>
              <a:rPr lang="en-US"/>
              <a:t>SECTION OR PRESENTATION TITLE</a:t>
            </a:r>
          </a:p>
        </p:txBody>
      </p:sp>
      <p:sp>
        <p:nvSpPr>
          <p:cNvPr id="9" name="Slide Number Placeholder 5"/>
          <p:cNvSpPr>
            <a:spLocks noGrp="1"/>
          </p:cNvSpPr>
          <p:nvPr>
            <p:ph type="sldNum" sz="quarter" idx="20"/>
          </p:nvPr>
        </p:nvSpPr>
        <p:spPr/>
        <p:txBody>
          <a:bodyPr/>
          <a:lstStyle>
            <a:lvl1pPr eaLnBrk="1" hangingPunct="1">
              <a:defRPr sz="1600"/>
            </a:lvl1pPr>
          </a:lstStyle>
          <a:p>
            <a:pPr>
              <a:defRPr/>
            </a:pPr>
            <a:fld id="{966395AE-13D5-471E-97BA-E6537D230BC0}" type="slidenum">
              <a:rPr lang="en-US"/>
              <a:pPr>
                <a:defRPr/>
              </a:pPr>
              <a:t>‹#›</a:t>
            </a:fld>
            <a:endParaRPr lang="en-US"/>
          </a:p>
        </p:txBody>
      </p:sp>
    </p:spTree>
    <p:extLst>
      <p:ext uri="{BB962C8B-B14F-4D97-AF65-F5344CB8AC3E}">
        <p14:creationId xmlns:p14="http://schemas.microsoft.com/office/powerpoint/2010/main" val="1348076335"/>
      </p:ext>
    </p:extLst>
  </p:cSld>
  <p:clrMapOvr>
    <a:masterClrMapping/>
  </p:clrMapOvr>
  <p:transition spd="med">
    <p:fade/>
  </p:transition>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Title 7"/>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4"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5" name="Slide Number Placeholder 5"/>
          <p:cNvSpPr>
            <a:spLocks noGrp="1"/>
          </p:cNvSpPr>
          <p:nvPr>
            <p:ph type="sldNum" sz="quarter" idx="12"/>
          </p:nvPr>
        </p:nvSpPr>
        <p:spPr/>
        <p:txBody>
          <a:bodyPr/>
          <a:lstStyle>
            <a:lvl1pPr eaLnBrk="1" hangingPunct="1">
              <a:defRPr sz="1600"/>
            </a:lvl1pPr>
          </a:lstStyle>
          <a:p>
            <a:pPr>
              <a:defRPr/>
            </a:pPr>
            <a:fld id="{CE0120AC-6508-4E14-ADC1-1C4862C3EA55}" type="slidenum">
              <a:rPr lang="en-US"/>
              <a:pPr>
                <a:defRPr/>
              </a:pPr>
              <a:t>‹#›</a:t>
            </a:fld>
            <a:endParaRPr lang="en-US"/>
          </a:p>
        </p:txBody>
      </p:sp>
    </p:spTree>
    <p:extLst>
      <p:ext uri="{BB962C8B-B14F-4D97-AF65-F5344CB8AC3E}">
        <p14:creationId xmlns:p14="http://schemas.microsoft.com/office/powerpoint/2010/main" val="952376241"/>
      </p:ext>
    </p:extLst>
  </p:cSld>
  <p:clrMapOvr>
    <a:masterClrMapping/>
  </p:clrMapOvr>
  <p:transition spd="med">
    <p:fade/>
  </p:transition>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4" name="Picture 15" descr="Basadur_logo-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16550" y="5387975"/>
            <a:ext cx="1778000" cy="84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15"/>
          <p:cNvSpPr txBox="1">
            <a:spLocks noChangeArrowheads="1"/>
          </p:cNvSpPr>
          <p:nvPr userDrawn="1"/>
        </p:nvSpPr>
        <p:spPr bwMode="auto">
          <a:xfrm>
            <a:off x="7418388" y="6621463"/>
            <a:ext cx="1725612"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9" name="Title 8"/>
          <p:cNvSpPr>
            <a:spLocks noGrp="1"/>
          </p:cNvSpPr>
          <p:nvPr>
            <p:ph type="title"/>
          </p:nvPr>
        </p:nvSpPr>
        <p:spPr>
          <a:xfrm>
            <a:off x="5304428" y="1451372"/>
            <a:ext cx="3415327" cy="1846231"/>
          </a:xfrm>
          <a:prstGeom prst="rect">
            <a:avLst/>
          </a:prstGeom>
        </p:spPr>
        <p:txBody>
          <a:bodyPr>
            <a:normAutofit/>
          </a:bodyPr>
          <a:lstStyle>
            <a:lvl1pPr algn="l">
              <a:defRPr kumimoji="0" lang="en-US" sz="3600" b="0" i="0" u="none" strike="noStrike" kern="1200" cap="none" spc="0" normalizeH="0" baseline="0" noProof="0" dirty="0" smtClean="0">
                <a:ln>
                  <a:noFill/>
                </a:ln>
                <a:solidFill>
                  <a:srgbClr val="FF6600"/>
                </a:solidFill>
                <a:effectLst/>
                <a:uLnTx/>
                <a:uFillTx/>
                <a:latin typeface="Georgia"/>
                <a:ea typeface="+mj-ea"/>
                <a:cs typeface="Georgia"/>
              </a:defRPr>
            </a:lvl1pPr>
          </a:lstStyle>
          <a:p>
            <a:r>
              <a:rPr lang="en-US"/>
              <a:t>Click to edit Master title style</a:t>
            </a:r>
          </a:p>
        </p:txBody>
      </p:sp>
      <p:sp>
        <p:nvSpPr>
          <p:cNvPr id="6"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7" name="Footer Placeholder 2"/>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8" name="Slide Number Placeholder 3"/>
          <p:cNvSpPr>
            <a:spLocks noGrp="1"/>
          </p:cNvSpPr>
          <p:nvPr>
            <p:ph type="sldNum" sz="quarter" idx="12"/>
          </p:nvPr>
        </p:nvSpPr>
        <p:spPr/>
        <p:txBody>
          <a:bodyPr/>
          <a:lstStyle>
            <a:lvl1pPr eaLnBrk="1" hangingPunct="1">
              <a:defRPr sz="1600"/>
            </a:lvl1pPr>
          </a:lstStyle>
          <a:p>
            <a:pPr>
              <a:defRPr/>
            </a:pPr>
            <a:fld id="{17FE9BB9-DF6D-4D8E-A8D4-2383788633B0}" type="slidenum">
              <a:rPr lang="en-US"/>
              <a:pPr>
                <a:defRPr/>
              </a:pPr>
              <a:t>‹#›</a:t>
            </a:fld>
            <a:endParaRPr lang="en-US"/>
          </a:p>
        </p:txBody>
      </p:sp>
    </p:spTree>
    <p:extLst>
      <p:ext uri="{BB962C8B-B14F-4D97-AF65-F5344CB8AC3E}">
        <p14:creationId xmlns:p14="http://schemas.microsoft.com/office/powerpoint/2010/main" val="1338882862"/>
      </p:ext>
    </p:extLst>
  </p:cSld>
  <p:clrMapOvr>
    <a:masterClrMapping/>
  </p:clrMapOvr>
  <p:transition spd="med">
    <p:fade/>
  </p:transition>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744" y="301752"/>
            <a:ext cx="8226056" cy="1503236"/>
          </a:xfrm>
          <a:prstGeom prst="rect">
            <a:avLst/>
          </a:prstGeom>
        </p:spPr>
        <p:txBody>
          <a:bodyPr>
            <a:noAutofit/>
          </a:bodyPr>
          <a:lstStyle>
            <a:lvl1pPr algn="l">
              <a:defRPr sz="3200" b="0"/>
            </a:lvl1pPr>
          </a:lstStyle>
          <a:p>
            <a:r>
              <a:rPr lang="en-CA" dirty="0"/>
              <a:t>Click to edit Master title style</a:t>
            </a:r>
            <a:endParaRPr lang="en-US" dirty="0"/>
          </a:p>
        </p:txBody>
      </p:sp>
      <p:sp>
        <p:nvSpPr>
          <p:cNvPr id="3" name="Content Placeholder 2"/>
          <p:cNvSpPr>
            <a:spLocks noGrp="1"/>
          </p:cNvSpPr>
          <p:nvPr>
            <p:ph idx="1"/>
          </p:nvPr>
        </p:nvSpPr>
        <p:spPr>
          <a:xfrm>
            <a:off x="470342" y="2240280"/>
            <a:ext cx="5731983" cy="4206567"/>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4" name="Content Placeholder 13"/>
          <p:cNvSpPr>
            <a:spLocks noGrp="1"/>
          </p:cNvSpPr>
          <p:nvPr>
            <p:ph sz="quarter" idx="13"/>
          </p:nvPr>
        </p:nvSpPr>
        <p:spPr>
          <a:xfrm>
            <a:off x="6294474" y="2240280"/>
            <a:ext cx="2402258" cy="4206568"/>
          </a:xfrm>
          <a:prstGeom prst="rect">
            <a:avLst/>
          </a:prstGeom>
        </p:spPr>
        <p:txBody>
          <a:bodyPr/>
          <a:lstStyle>
            <a:lvl1pPr>
              <a:defRPr>
                <a:solidFill>
                  <a:srgbClr val="2F5897"/>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03FE4B2D-6F28-415A-9A1F-8109BA30CE91}" type="slidenum">
              <a:rPr lang="en-US"/>
              <a:pPr>
                <a:defRPr/>
              </a:pPr>
              <a:t>‹#›</a:t>
            </a:fld>
            <a:endParaRPr lang="en-US"/>
          </a:p>
        </p:txBody>
      </p:sp>
    </p:spTree>
    <p:extLst>
      <p:ext uri="{BB962C8B-B14F-4D97-AF65-F5344CB8AC3E}">
        <p14:creationId xmlns:p14="http://schemas.microsoft.com/office/powerpoint/2010/main" val="860456045"/>
      </p:ext>
    </p:extLst>
  </p:cSld>
  <p:clrMapOvr>
    <a:masterClrMapping/>
  </p:clrMapOvr>
  <p:transition spd="med">
    <p:fade/>
  </p:transition>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75050" y="320040"/>
            <a:ext cx="5111750" cy="1162050"/>
          </a:xfrm>
          <a:prstGeom prst="rect">
            <a:avLst/>
          </a:prstGeom>
        </p:spPr>
        <p:txBody>
          <a:bodyPr>
            <a:noAutofit/>
          </a:bodyPr>
          <a:lstStyle>
            <a:lvl1pPr algn="l">
              <a:defRPr sz="3200" b="0"/>
            </a:lvl1pPr>
          </a:lstStyle>
          <a:p>
            <a:r>
              <a:rPr lang="en-CA" dirty="0"/>
              <a:t>Click to edit Master title style</a:t>
            </a:r>
            <a:endParaRPr lang="en-US" dirty="0"/>
          </a:p>
        </p:txBody>
      </p:sp>
      <p:sp>
        <p:nvSpPr>
          <p:cNvPr id="3" name="Content Placeholder 2"/>
          <p:cNvSpPr>
            <a:spLocks noGrp="1"/>
          </p:cNvSpPr>
          <p:nvPr>
            <p:ph idx="1"/>
          </p:nvPr>
        </p:nvSpPr>
        <p:spPr>
          <a:xfrm>
            <a:off x="3575050" y="2240280"/>
            <a:ext cx="5111750" cy="4082674"/>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4" name="Content Placeholder 13"/>
          <p:cNvSpPr>
            <a:spLocks noGrp="1"/>
          </p:cNvSpPr>
          <p:nvPr>
            <p:ph sz="quarter" idx="13"/>
          </p:nvPr>
        </p:nvSpPr>
        <p:spPr>
          <a:xfrm>
            <a:off x="457200" y="2240280"/>
            <a:ext cx="3008313" cy="408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29403506-BD11-4766-A5BA-26B7BE637262}" type="slidenum">
              <a:rPr lang="en-US"/>
              <a:pPr>
                <a:defRPr/>
              </a:pPr>
              <a:t>‹#›</a:t>
            </a:fld>
            <a:endParaRPr lang="en-US"/>
          </a:p>
        </p:txBody>
      </p:sp>
    </p:spTree>
    <p:extLst>
      <p:ext uri="{BB962C8B-B14F-4D97-AF65-F5344CB8AC3E}">
        <p14:creationId xmlns:p14="http://schemas.microsoft.com/office/powerpoint/2010/main" val="301355179"/>
      </p:ext>
    </p:extLst>
  </p:cSld>
  <p:clrMapOvr>
    <a:masterClrMapping/>
  </p:clrMapOvr>
  <p:transition spd="med">
    <p:fade/>
  </p:transition>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Title 6"/>
          <p:cNvSpPr>
            <a:spLocks noGrp="1"/>
          </p:cNvSpPr>
          <p:nvPr>
            <p:ph type="title"/>
          </p:nvPr>
        </p:nvSpPr>
        <p:spPr>
          <a:xfrm>
            <a:off x="457200" y="465138"/>
            <a:ext cx="8229600" cy="1238250"/>
          </a:xfrm>
          <a:prstGeom prst="rect">
            <a:avLst/>
          </a:prstGeom>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eaLnBrk="1" hangingPunct="1">
              <a:defRPr sz="1600"/>
            </a:lvl1pPr>
          </a:lstStyle>
          <a:p>
            <a:pPr>
              <a:defRPr/>
            </a:pPr>
            <a:fld id="{E4E05224-65D3-4F2E-90FF-04EDFA282207}" type="slidenum">
              <a:rPr lang="en-US"/>
              <a:pPr>
                <a:defRPr/>
              </a:pPr>
              <a:t>‹#›</a:t>
            </a:fld>
            <a:endParaRPr lang="en-US" dirty="0"/>
          </a:p>
        </p:txBody>
      </p:sp>
    </p:spTree>
    <p:extLst>
      <p:ext uri="{BB962C8B-B14F-4D97-AF65-F5344CB8AC3E}">
        <p14:creationId xmlns:p14="http://schemas.microsoft.com/office/powerpoint/2010/main" val="4201669769"/>
      </p:ext>
    </p:extLst>
  </p:cSld>
  <p:clrMapOvr>
    <a:masterClrMapping/>
  </p:clrMapOvr>
  <p:transition spd="med">
    <p:fade/>
  </p:transition>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Footer Placeholder 4"/>
          <p:cNvSpPr>
            <a:spLocks noGrp="1"/>
          </p:cNvSpPr>
          <p:nvPr>
            <p:ph type="ftr" sz="quarter" idx="10"/>
          </p:nvPr>
        </p:nvSpPr>
        <p:spPr/>
        <p:txBody>
          <a:bodyPr/>
          <a:lstStyle>
            <a:lvl1pPr algn="l" eaLnBrk="1" hangingPunct="1">
              <a:defRPr/>
            </a:lvl1pPr>
          </a:lstStyle>
          <a:p>
            <a:pPr>
              <a:defRPr/>
            </a:pPr>
            <a:r>
              <a:rPr lang="en-US"/>
              <a:t>SECTION OR PRESENTATION TITLE</a:t>
            </a:r>
          </a:p>
        </p:txBody>
      </p:sp>
      <p:sp>
        <p:nvSpPr>
          <p:cNvPr id="4" name="Slide Number Placeholder 5"/>
          <p:cNvSpPr>
            <a:spLocks noGrp="1"/>
          </p:cNvSpPr>
          <p:nvPr>
            <p:ph type="sldNum" sz="quarter" idx="11"/>
          </p:nvPr>
        </p:nvSpPr>
        <p:spPr/>
        <p:txBody>
          <a:bodyPr/>
          <a:lstStyle>
            <a:lvl1pPr eaLnBrk="1" hangingPunct="1">
              <a:defRPr sz="1600"/>
            </a:lvl1pPr>
          </a:lstStyle>
          <a:p>
            <a:pPr>
              <a:defRPr/>
            </a:pPr>
            <a:fld id="{92606FEA-9B5E-465A-8BFE-32EB973AA3CC}" type="slidenum">
              <a:rPr lang="en-US"/>
              <a:pPr>
                <a:defRPr/>
              </a:pPr>
              <a:t>‹#›</a:t>
            </a:fld>
            <a:endParaRPr lang="en-US"/>
          </a:p>
        </p:txBody>
      </p:sp>
    </p:spTree>
    <p:extLst>
      <p:ext uri="{BB962C8B-B14F-4D97-AF65-F5344CB8AC3E}">
        <p14:creationId xmlns:p14="http://schemas.microsoft.com/office/powerpoint/2010/main" val="679762742"/>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914400" y="1417320"/>
            <a:ext cx="7141633" cy="4895618"/>
          </a:xfrm>
          <a:prstGeom prst="rect">
            <a:avLst/>
          </a:prstGeo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Title 6"/>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a:defRPr/>
            </a:lvl1pPr>
          </a:lstStyle>
          <a:p>
            <a:pPr>
              <a:defRPr/>
            </a:pPr>
            <a:fld id="{7BCC178D-0705-43B8-AD6C-C642066A5283}" type="slidenum">
              <a:rPr lang="en-US"/>
              <a:pPr>
                <a:defRPr/>
              </a:pPr>
              <a:t>‹#›</a:t>
            </a:fld>
            <a:endParaRPr lang="en-US"/>
          </a:p>
        </p:txBody>
      </p:sp>
    </p:spTree>
    <p:extLst>
      <p:ext uri="{BB962C8B-B14F-4D97-AF65-F5344CB8AC3E}">
        <p14:creationId xmlns:p14="http://schemas.microsoft.com/office/powerpoint/2010/main" val="207347012"/>
      </p:ext>
    </p:extLst>
  </p:cSld>
  <p:clrMapOvr>
    <a:masterClrMapping/>
  </p:clrMapOvr>
  <p:transition spd="med">
    <p:fade/>
  </p:transition>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2" name="Title 1"/>
          <p:cNvSpPr>
            <a:spLocks noGrp="1"/>
          </p:cNvSpPr>
          <p:nvPr>
            <p:ph type="ctrTitle"/>
          </p:nvPr>
        </p:nvSpPr>
        <p:spPr>
          <a:xfrm>
            <a:off x="685800" y="2645011"/>
            <a:ext cx="7772400" cy="1350585"/>
          </a:xfrm>
          <a:prstGeom prst="rect">
            <a:avLst/>
          </a:prstGeom>
        </p:spPr>
        <p:txBody>
          <a:bodyPr anchor="ctr"/>
          <a:lstStyle>
            <a:lvl1pPr algn="ctr">
              <a:defRPr spc="50">
                <a:solidFill>
                  <a:srgbClr val="FAE6D3"/>
                </a:solidFill>
              </a:defRPr>
            </a:lvl1pPr>
          </a:lstStyle>
          <a:p>
            <a:r>
              <a:rPr lang="en-CA" dirty="0"/>
              <a:t>Click to edit Master title style</a:t>
            </a:r>
            <a:endParaRPr lang="en-US" dirty="0"/>
          </a:p>
        </p:txBody>
      </p:sp>
      <p:sp>
        <p:nvSpPr>
          <p:cNvPr id="7"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1334F1D8-55D2-4D6B-9E22-980625EB1F78}" type="slidenum">
              <a:rPr lang="en-US"/>
              <a:pPr>
                <a:defRPr/>
              </a:pPr>
              <a:t>‹#›</a:t>
            </a:fld>
            <a:endParaRPr lang="en-US"/>
          </a:p>
        </p:txBody>
      </p:sp>
    </p:spTree>
    <p:extLst>
      <p:ext uri="{BB962C8B-B14F-4D97-AF65-F5344CB8AC3E}">
        <p14:creationId xmlns:p14="http://schemas.microsoft.com/office/powerpoint/2010/main" val="3656578233"/>
      </p:ext>
    </p:extLst>
  </p:cSld>
  <p:clrMapOvr>
    <a:masterClrMapping/>
  </p:clrMapOvr>
  <p:transition spd="med">
    <p:fade/>
  </p:transition>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7" name="Rectangle 17"/>
          <p:cNvSpPr>
            <a:spLocks noChangeArrowheads="1"/>
          </p:cNvSpPr>
          <p:nvPr userDrawn="1"/>
        </p:nvSpPr>
        <p:spPr bwMode="auto">
          <a:xfrm>
            <a:off x="26988" y="9525"/>
            <a:ext cx="9053512" cy="5554663"/>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pic>
        <p:nvPicPr>
          <p:cNvPr id="8" name="Picture 17" descr="Basadur_PPT_swoosh_red-01.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050" y="5273675"/>
            <a:ext cx="9061450" cy="906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0"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066843"/>
            <a:ext cx="7772400" cy="1350585"/>
          </a:xfrm>
          <a:prstGeom prst="rect">
            <a:avLst/>
          </a:prstGeom>
        </p:spPr>
        <p:txBody>
          <a:bodyPr anchor="ctr"/>
          <a:lstStyle>
            <a:lvl1pPr algn="ctr">
              <a:defRPr spc="50">
                <a:solidFill>
                  <a:srgbClr val="FAE6D3"/>
                </a:solidFill>
              </a:defRPr>
            </a:lvl1pPr>
          </a:lstStyle>
          <a:p>
            <a:r>
              <a:rPr lang="en-CA" dirty="0"/>
              <a:t>Click to edit Master title style</a:t>
            </a:r>
            <a:endParaRPr lang="en-US" dirty="0"/>
          </a:p>
        </p:txBody>
      </p:sp>
      <p:sp>
        <p:nvSpPr>
          <p:cNvPr id="11"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645CC063-4436-4F84-B3AE-44D8645BD737}" type="slidenum">
              <a:rPr lang="en-US"/>
              <a:pPr>
                <a:defRPr/>
              </a:pPr>
              <a:t>‹#›</a:t>
            </a:fld>
            <a:endParaRPr lang="en-US"/>
          </a:p>
        </p:txBody>
      </p:sp>
      <p:sp>
        <p:nvSpPr>
          <p:cNvPr id="12"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3490695480"/>
      </p:ext>
    </p:extLst>
  </p:cSld>
  <p:clrMapOvr>
    <a:masterClrMapping/>
  </p:clrMapOvr>
  <p:transition spd="med">
    <p:fade/>
  </p:transition>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txBody>
          <a:bodyPr anchor="ctr"/>
          <a:lstStyle/>
          <a:p>
            <a:pPr algn="ctr" eaLnBrk="0" hangingPunct="0">
              <a:defRPr/>
            </a:pPr>
            <a:endParaRPr lang="en-CA" sz="1800">
              <a:solidFill>
                <a:prstClr val="white"/>
              </a:solidFill>
              <a:latin typeface="Times" charset="0"/>
              <a:ea typeface="ＭＳ Ｐゴシック" pitchFamily="34" charset="-128"/>
              <a:cs typeface="Arial" pitchFamily="34"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pic>
        <p:nvPicPr>
          <p:cNvPr id="7" name="Picture 6" descr="Basadur_PPT_swoosh&amp;grayBkgd-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0"/>
            <a:ext cx="9143997" cy="1932431"/>
          </a:xfrm>
          <a:prstGeom prst="rect">
            <a:avLst/>
          </a:prstGeom>
          <a:no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pic>
      <p:sp>
        <p:nvSpPr>
          <p:cNvPr id="2" name="Title 1"/>
          <p:cNvSpPr>
            <a:spLocks noGrp="1"/>
          </p:cNvSpPr>
          <p:nvPr>
            <p:ph type="ctrTitle"/>
          </p:nvPr>
        </p:nvSpPr>
        <p:spPr>
          <a:xfrm>
            <a:off x="685800" y="3047668"/>
            <a:ext cx="7772400" cy="1350585"/>
          </a:xfrm>
          <a:prstGeom prst="rect">
            <a:avLst/>
          </a:prstGeom>
        </p:spPr>
        <p:txBody>
          <a:bodyPr anchor="ctr"/>
          <a:lstStyle>
            <a:lvl1pPr algn="ctr">
              <a:defRPr spc="50">
                <a:solidFill>
                  <a:schemeClr val="accent3">
                    <a:lumMod val="20000"/>
                    <a:lumOff val="80000"/>
                  </a:schemeClr>
                </a:solidFill>
              </a:defRPr>
            </a:lvl1pPr>
          </a:lstStyle>
          <a:p>
            <a:r>
              <a:rPr lang="en-CA" dirty="0"/>
              <a:t>Click to edit Master title style</a:t>
            </a:r>
            <a:endParaRPr lang="en-US" dirty="0"/>
          </a:p>
        </p:txBody>
      </p:sp>
      <p:sp>
        <p:nvSpPr>
          <p:cNvPr id="8"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40C95EFC-F4C8-42F2-A555-64071D895D68}" type="slidenum">
              <a:rPr lang="en-US"/>
              <a:pPr>
                <a:defRPr/>
              </a:pPr>
              <a:t>‹#›</a:t>
            </a:fld>
            <a:endParaRPr lang="en-US"/>
          </a:p>
        </p:txBody>
      </p:sp>
    </p:spTree>
    <p:extLst>
      <p:ext uri="{BB962C8B-B14F-4D97-AF65-F5344CB8AC3E}">
        <p14:creationId xmlns:p14="http://schemas.microsoft.com/office/powerpoint/2010/main" val="3792855210"/>
      </p:ext>
    </p:extLst>
  </p:cSld>
  <p:clrMapOvr>
    <a:masterClrMapping/>
  </p:clrMapOvr>
  <p:transition spd="med">
    <p:fade/>
  </p:transition>
</p:sldLayout>
</file>

<file path=ppt/slideLayouts/slideLayout49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5" name="Rectangle 4"/>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FAE6D3"/>
                </a:solidFill>
              </a:defRPr>
            </a:lvl1pPr>
          </a:lstStyle>
          <a:p>
            <a:r>
              <a:rPr lang="en-CA" dirty="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FAE6D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
        <p:nvSpPr>
          <p:cNvPr id="8" name="Slide Number Placeholder 15"/>
          <p:cNvSpPr>
            <a:spLocks noGrp="1"/>
          </p:cNvSpPr>
          <p:nvPr>
            <p:ph type="sldNum" sz="quarter" idx="10"/>
          </p:nvPr>
        </p:nvSpPr>
        <p:spPr/>
        <p:txBody>
          <a:bodyPr/>
          <a:lstStyle>
            <a:lvl1pPr eaLnBrk="1" hangingPunct="1">
              <a:defRPr sz="1600"/>
            </a:lvl1pPr>
          </a:lstStyle>
          <a:p>
            <a:pPr>
              <a:defRPr/>
            </a:pPr>
            <a:fld id="{2C12AB01-2BE7-4165-B2DF-9DD40966843E}" type="slidenum">
              <a:rPr lang="en-US"/>
              <a:pPr>
                <a:defRPr/>
              </a:pPr>
              <a:t>‹#›</a:t>
            </a:fld>
            <a:endParaRPr lang="en-US"/>
          </a:p>
        </p:txBody>
      </p:sp>
      <p:sp>
        <p:nvSpPr>
          <p:cNvPr id="9" name="Footer Placeholder 16"/>
          <p:cNvSpPr>
            <a:spLocks noGrp="1"/>
          </p:cNvSpPr>
          <p:nvPr>
            <p:ph type="ftr" sz="quarter" idx="11"/>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3379166988"/>
      </p:ext>
    </p:extLst>
  </p:cSld>
  <p:clrMapOvr>
    <a:masterClrMapping/>
  </p:clrMapOvr>
  <p:transition spd="med">
    <p:fade/>
  </p:transition>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2240280"/>
            <a:ext cx="7772400" cy="3441114"/>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0" name="Title 9"/>
          <p:cNvSpPr>
            <a:spLocks noGrp="1"/>
          </p:cNvSpPr>
          <p:nvPr>
            <p:ph type="title"/>
          </p:nvPr>
        </p:nvSpPr>
        <p:spPr>
          <a:xfrm>
            <a:off x="457200" y="320040"/>
            <a:ext cx="8229600" cy="1362682"/>
          </a:xfrm>
          <a:prstGeom prst="rect">
            <a:avLst/>
          </a:prstGeom>
        </p:spPr>
        <p:txBody>
          <a:bodyPr/>
          <a:lstStyle/>
          <a:p>
            <a:r>
              <a:rPr lang="en-US"/>
              <a:t>Click to edit Master title style</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eaLnBrk="1" hangingPunct="1">
              <a:defRPr sz="1600"/>
            </a:lvl1pPr>
          </a:lstStyle>
          <a:p>
            <a:pPr>
              <a:defRPr/>
            </a:pPr>
            <a:fld id="{97F5A0D4-863D-4892-AD3B-B7D583A63644}" type="slidenum">
              <a:rPr lang="en-US"/>
              <a:pPr>
                <a:defRPr/>
              </a:pPr>
              <a:t>‹#›</a:t>
            </a:fld>
            <a:endParaRPr lang="en-US"/>
          </a:p>
        </p:txBody>
      </p:sp>
    </p:spTree>
    <p:extLst>
      <p:ext uri="{BB962C8B-B14F-4D97-AF65-F5344CB8AC3E}">
        <p14:creationId xmlns:p14="http://schemas.microsoft.com/office/powerpoint/2010/main" val="3414209685"/>
      </p:ext>
    </p:extLst>
  </p:cSld>
  <p:clrMapOvr>
    <a:masterClrMapping/>
  </p:clrMapOvr>
  <p:transition spd="med">
    <p:fade/>
  </p:transition>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0" name="Title 9"/>
          <p:cNvSpPr>
            <a:spLocks noGrp="1"/>
          </p:cNvSpPr>
          <p:nvPr>
            <p:ph type="title"/>
          </p:nvPr>
        </p:nvSpPr>
        <p:spPr>
          <a:xfrm>
            <a:off x="457200" y="320040"/>
            <a:ext cx="8229600" cy="1393655"/>
          </a:xfrm>
          <a:prstGeom prst="rect">
            <a:avLst/>
          </a:prstGeom>
        </p:spPr>
        <p:txBody>
          <a:bodyPr/>
          <a:lstStyle/>
          <a:p>
            <a:r>
              <a:rPr lang="en-US"/>
              <a:t>Click to edit Master title style</a:t>
            </a:r>
          </a:p>
        </p:txBody>
      </p:sp>
      <p:sp>
        <p:nvSpPr>
          <p:cNvPr id="8" name="Content Placeholder 7"/>
          <p:cNvSpPr>
            <a:spLocks noGrp="1"/>
          </p:cNvSpPr>
          <p:nvPr>
            <p:ph sz="quarter" idx="13"/>
          </p:nvPr>
        </p:nvSpPr>
        <p:spPr>
          <a:xfrm>
            <a:off x="914401" y="2240280"/>
            <a:ext cx="7782076" cy="338949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6"/>
          </p:nvPr>
        </p:nvSpPr>
        <p:spPr/>
        <p:txBody>
          <a:bodyPr/>
          <a:lstStyle>
            <a:lvl1pPr eaLnBrk="1" hangingPunct="1">
              <a:defRPr sz="1600"/>
            </a:lvl1pPr>
          </a:lstStyle>
          <a:p>
            <a:pPr>
              <a:defRPr/>
            </a:pPr>
            <a:fld id="{6D89290C-0D9D-4973-B56E-75772BD9D446}" type="slidenum">
              <a:rPr lang="en-US"/>
              <a:pPr>
                <a:defRPr/>
              </a:pPr>
              <a:t>‹#›</a:t>
            </a:fld>
            <a:endParaRPr lang="en-US"/>
          </a:p>
        </p:txBody>
      </p:sp>
    </p:spTree>
    <p:extLst>
      <p:ext uri="{BB962C8B-B14F-4D97-AF65-F5344CB8AC3E}">
        <p14:creationId xmlns:p14="http://schemas.microsoft.com/office/powerpoint/2010/main" val="1487438517"/>
      </p:ext>
    </p:extLst>
  </p:cSld>
  <p:clrMapOvr>
    <a:masterClrMapping/>
  </p:clrMapOvr>
  <p:transition spd="med">
    <p:fade/>
  </p:transition>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4" name="Picture 12"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t="6952"/>
          <a:stretch>
            <a:fillRect/>
          </a:stretch>
        </p:blipFill>
        <p:spPr bwMode="auto">
          <a:xfrm>
            <a:off x="0" y="6350"/>
            <a:ext cx="9097963" cy="2435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ontent Placeholder 7"/>
          <p:cNvSpPr>
            <a:spLocks noGrp="1"/>
          </p:cNvSpPr>
          <p:nvPr>
            <p:ph sz="quarter" idx="13"/>
          </p:nvPr>
        </p:nvSpPr>
        <p:spPr>
          <a:xfrm>
            <a:off x="914401" y="2240280"/>
            <a:ext cx="7782076" cy="403105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7" name="Title 6"/>
          <p:cNvSpPr>
            <a:spLocks noGrp="1"/>
          </p:cNvSpPr>
          <p:nvPr>
            <p:ph type="title"/>
          </p:nvPr>
        </p:nvSpPr>
        <p:spPr/>
        <p:txBody>
          <a:bodyPr/>
          <a:lstStyle>
            <a:lvl1pPr>
              <a:defRPr>
                <a:solidFill>
                  <a:schemeClr val="bg1">
                    <a:lumMod val="95000"/>
                  </a:schemeClr>
                </a:solidFill>
              </a:defRPr>
            </a:lvl1pPr>
          </a:lstStyle>
          <a:p>
            <a:r>
              <a:rPr lang="en-US"/>
              <a:t>Click to edit Master title style</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9" name="Slide Number Placeholder 5"/>
          <p:cNvSpPr>
            <a:spLocks noGrp="1"/>
          </p:cNvSpPr>
          <p:nvPr>
            <p:ph type="sldNum" sz="quarter" idx="16"/>
          </p:nvPr>
        </p:nvSpPr>
        <p:spPr/>
        <p:txBody>
          <a:bodyPr/>
          <a:lstStyle>
            <a:lvl1pPr eaLnBrk="1" hangingPunct="1">
              <a:defRPr sz="1600"/>
            </a:lvl1pPr>
          </a:lstStyle>
          <a:p>
            <a:pPr>
              <a:defRPr/>
            </a:pPr>
            <a:fld id="{0A5D5B64-9635-4E74-89E9-7B0662B6FDCB}" type="slidenum">
              <a:rPr lang="en-US"/>
              <a:pPr>
                <a:defRPr/>
              </a:pPr>
              <a:t>‹#›</a:t>
            </a:fld>
            <a:endParaRPr lang="en-US"/>
          </a:p>
        </p:txBody>
      </p:sp>
    </p:spTree>
    <p:extLst>
      <p:ext uri="{BB962C8B-B14F-4D97-AF65-F5344CB8AC3E}">
        <p14:creationId xmlns:p14="http://schemas.microsoft.com/office/powerpoint/2010/main" val="3062238127"/>
      </p:ext>
    </p:extLst>
  </p:cSld>
  <p:clrMapOvr>
    <a:masterClrMapping/>
  </p:clrMapOvr>
  <p:transition spd="med">
    <p:fade/>
  </p:transition>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40280"/>
            <a:ext cx="7287683" cy="2392680"/>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0" name="Title 9"/>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9" name="Content Placeholder 2"/>
          <p:cNvSpPr>
            <a:spLocks noGrp="1"/>
          </p:cNvSpPr>
          <p:nvPr>
            <p:ph idx="13"/>
          </p:nvPr>
        </p:nvSpPr>
        <p:spPr>
          <a:xfrm>
            <a:off x="914400" y="4470476"/>
            <a:ext cx="7287683" cy="1746475"/>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8D71C5DC-6EC8-4A6F-8EC4-BBF6650E0D7B}" type="slidenum">
              <a:rPr lang="en-US"/>
              <a:pPr>
                <a:defRPr/>
              </a:pPr>
              <a:t>‹#›</a:t>
            </a:fld>
            <a:endParaRPr lang="en-US"/>
          </a:p>
        </p:txBody>
      </p:sp>
    </p:spTree>
    <p:extLst>
      <p:ext uri="{BB962C8B-B14F-4D97-AF65-F5344CB8AC3E}">
        <p14:creationId xmlns:p14="http://schemas.microsoft.com/office/powerpoint/2010/main" val="930913881"/>
      </p:ext>
    </p:extLst>
  </p:cSld>
  <p:clrMapOvr>
    <a:masterClrMapping/>
  </p:clrMapOvr>
  <p:transition spd="med">
    <p:fade/>
  </p:transition>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2240280"/>
            <a:ext cx="4038600" cy="3551602"/>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4" name="Title 13"/>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8" name="Content Placeholder 3"/>
          <p:cNvSpPr>
            <a:spLocks noGrp="1"/>
          </p:cNvSpPr>
          <p:nvPr>
            <p:ph sz="half" idx="13"/>
          </p:nvPr>
        </p:nvSpPr>
        <p:spPr>
          <a:xfrm>
            <a:off x="457200" y="2240280"/>
            <a:ext cx="4038600" cy="3551602"/>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68A1A8F9-AEFC-4C36-8D71-A0B3F0BAEB30}" type="slidenum">
              <a:rPr lang="en-US"/>
              <a:pPr>
                <a:defRPr/>
              </a:pPr>
              <a:t>‹#›</a:t>
            </a:fld>
            <a:endParaRPr lang="en-US"/>
          </a:p>
        </p:txBody>
      </p:sp>
    </p:spTree>
    <p:extLst>
      <p:ext uri="{BB962C8B-B14F-4D97-AF65-F5344CB8AC3E}">
        <p14:creationId xmlns:p14="http://schemas.microsoft.com/office/powerpoint/2010/main" val="3401262461"/>
      </p:ext>
    </p:extLst>
  </p:cSld>
  <p:clrMapOvr>
    <a:masterClrMapping/>
  </p:clrMapOvr>
  <p:transition spd="med">
    <p:fade/>
  </p:transition>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098696"/>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5" name="Text Placeholder 4"/>
          <p:cNvSpPr>
            <a:spLocks noGrp="1"/>
          </p:cNvSpPr>
          <p:nvPr>
            <p:ph type="body" sz="quarter" idx="3"/>
          </p:nvPr>
        </p:nvSpPr>
        <p:spPr>
          <a:xfrm>
            <a:off x="4645025" y="2098696"/>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643055"/>
            <a:ext cx="4041775" cy="321467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3" name="Title 12"/>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11" name="Content Placeholder 5"/>
          <p:cNvSpPr>
            <a:spLocks noGrp="1"/>
          </p:cNvSpPr>
          <p:nvPr>
            <p:ph sz="quarter" idx="17"/>
          </p:nvPr>
        </p:nvSpPr>
        <p:spPr>
          <a:xfrm>
            <a:off x="444954" y="2643055"/>
            <a:ext cx="4041775" cy="321467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3"/>
          <p:cNvSpPr>
            <a:spLocks noGrp="1"/>
          </p:cNvSpPr>
          <p:nvPr>
            <p:ph type="dt" sz="half" idx="18"/>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8" name="Footer Placeholder 4"/>
          <p:cNvSpPr>
            <a:spLocks noGrp="1"/>
          </p:cNvSpPr>
          <p:nvPr>
            <p:ph type="ftr" sz="quarter" idx="19"/>
          </p:nvPr>
        </p:nvSpPr>
        <p:spPr/>
        <p:txBody>
          <a:bodyPr/>
          <a:lstStyle>
            <a:lvl1pPr algn="l" eaLnBrk="1" hangingPunct="1">
              <a:defRPr/>
            </a:lvl1pPr>
          </a:lstStyle>
          <a:p>
            <a:pPr>
              <a:defRPr/>
            </a:pPr>
            <a:r>
              <a:rPr lang="en-US"/>
              <a:t>SECTION OR PRESENTATION TITLE</a:t>
            </a:r>
          </a:p>
        </p:txBody>
      </p:sp>
      <p:sp>
        <p:nvSpPr>
          <p:cNvPr id="9" name="Slide Number Placeholder 5"/>
          <p:cNvSpPr>
            <a:spLocks noGrp="1"/>
          </p:cNvSpPr>
          <p:nvPr>
            <p:ph type="sldNum" sz="quarter" idx="20"/>
          </p:nvPr>
        </p:nvSpPr>
        <p:spPr/>
        <p:txBody>
          <a:bodyPr/>
          <a:lstStyle>
            <a:lvl1pPr eaLnBrk="1" hangingPunct="1">
              <a:defRPr sz="1600"/>
            </a:lvl1pPr>
          </a:lstStyle>
          <a:p>
            <a:pPr>
              <a:defRPr/>
            </a:pPr>
            <a:fld id="{1ECDD5B1-EEE3-4FCD-8FC7-C2E316B6A214}" type="slidenum">
              <a:rPr lang="en-US"/>
              <a:pPr>
                <a:defRPr/>
              </a:pPr>
              <a:t>‹#›</a:t>
            </a:fld>
            <a:endParaRPr lang="en-US"/>
          </a:p>
        </p:txBody>
      </p:sp>
    </p:spTree>
    <p:extLst>
      <p:ext uri="{BB962C8B-B14F-4D97-AF65-F5344CB8AC3E}">
        <p14:creationId xmlns:p14="http://schemas.microsoft.com/office/powerpoint/2010/main" val="274214428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4" name="Rectangle 3"/>
          <p:cNvSpPr>
            <a:spLocks noChangeArrowheads="1"/>
          </p:cNvSpPr>
          <p:nvPr userDrawn="1"/>
        </p:nvSpPr>
        <p:spPr bwMode="auto">
          <a:xfrm>
            <a:off x="26988" y="9525"/>
            <a:ext cx="9053512" cy="5661025"/>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pic>
        <p:nvPicPr>
          <p:cNvPr id="5"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3688"/>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7"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8"/>
          <p:cNvSpPr txBox="1">
            <a:spLocks noChangeArrowheads="1"/>
          </p:cNvSpPr>
          <p:nvPr userDrawn="1"/>
        </p:nvSpPr>
        <p:spPr bwMode="auto">
          <a:xfrm>
            <a:off x="6583363" y="6629400"/>
            <a:ext cx="1725612"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9"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0"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50156"/>
            <a:ext cx="7772400" cy="1267271"/>
          </a:xfrm>
          <a:prstGeom prst="rect">
            <a:avLst/>
          </a:prstGeom>
        </p:spPr>
        <p:txBody>
          <a:bodyPr/>
          <a:lstStyle>
            <a:lvl1pPr algn="ctr">
              <a:defRPr spc="50">
                <a:solidFill>
                  <a:srgbClr val="FAE6D3"/>
                </a:solidFill>
              </a:defRPr>
            </a:lvl1pPr>
          </a:lstStyle>
          <a:p>
            <a:r>
              <a:rPr lang="en-US"/>
              <a:t>Click to edit Master title style</a:t>
            </a:r>
            <a:endParaRPr lang="en-US" dirty="0"/>
          </a:p>
        </p:txBody>
      </p:sp>
      <p:sp>
        <p:nvSpPr>
          <p:cNvPr id="11" name="Slide Number Placeholder 12"/>
          <p:cNvSpPr>
            <a:spLocks noGrp="1"/>
          </p:cNvSpPr>
          <p:nvPr>
            <p:ph type="sldNum" sz="quarter" idx="10"/>
          </p:nvPr>
        </p:nvSpPr>
        <p:spPr/>
        <p:txBody>
          <a:bodyPr/>
          <a:lstStyle>
            <a:lvl1pPr eaLnBrk="1" hangingPunct="1">
              <a:defRPr sz="1600">
                <a:solidFill>
                  <a:srgbClr val="A6A6A6"/>
                </a:solidFill>
              </a:defRPr>
            </a:lvl1pPr>
          </a:lstStyle>
          <a:p>
            <a:pPr>
              <a:defRPr/>
            </a:pPr>
            <a:fld id="{E913836D-2D5D-4BB5-AB37-558ABCF2FD97}" type="slidenum">
              <a:rPr lang="en-US"/>
              <a:pPr>
                <a:defRPr/>
              </a:pPr>
              <a:t>‹#›</a:t>
            </a:fld>
            <a:endParaRPr lang="en-US"/>
          </a:p>
        </p:txBody>
      </p:sp>
      <p:sp>
        <p:nvSpPr>
          <p:cNvPr id="12"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255139209"/>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2" name="Title 1"/>
          <p:cNvSpPr>
            <a:spLocks noGrp="1"/>
          </p:cNvSpPr>
          <p:nvPr>
            <p:ph type="ctrTitle"/>
          </p:nvPr>
        </p:nvSpPr>
        <p:spPr>
          <a:xfrm>
            <a:off x="685800" y="2490151"/>
            <a:ext cx="7772400" cy="1350585"/>
          </a:xfrm>
          <a:prstGeom prst="rect">
            <a:avLst/>
          </a:prstGeom>
        </p:spPr>
        <p:txBody>
          <a:bodyPr/>
          <a:lstStyle>
            <a:lvl1pPr algn="ctr">
              <a:defRPr spc="50">
                <a:solidFill>
                  <a:srgbClr val="FAE6D3"/>
                </a:solidFill>
              </a:defRPr>
            </a:lvl1pPr>
          </a:lstStyle>
          <a:p>
            <a:r>
              <a:rPr lang="en-US"/>
              <a:t>Click to edit Master title style</a:t>
            </a:r>
            <a:endParaRPr lang="en-US" dirty="0"/>
          </a:p>
        </p:txBody>
      </p:sp>
      <p:sp>
        <p:nvSpPr>
          <p:cNvPr id="7"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CF8E34A7-FB9D-428B-9BC5-4A85B06314BA}" type="slidenum">
              <a:rPr lang="en-US"/>
              <a:pPr>
                <a:defRPr/>
              </a:pPr>
              <a:t>‹#›</a:t>
            </a:fld>
            <a:endParaRPr lang="en-US"/>
          </a:p>
        </p:txBody>
      </p:sp>
    </p:spTree>
    <p:extLst>
      <p:ext uri="{BB962C8B-B14F-4D97-AF65-F5344CB8AC3E}">
        <p14:creationId xmlns:p14="http://schemas.microsoft.com/office/powerpoint/2010/main" val="45833083"/>
      </p:ext>
    </p:extLst>
  </p:cSld>
  <p:clrMapOvr>
    <a:masterClrMapping/>
  </p:clrMapOvr>
  <p:transition spd="med">
    <p:fade/>
  </p:transition>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Title 7"/>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4"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5" name="Slide Number Placeholder 5"/>
          <p:cNvSpPr>
            <a:spLocks noGrp="1"/>
          </p:cNvSpPr>
          <p:nvPr>
            <p:ph type="sldNum" sz="quarter" idx="12"/>
          </p:nvPr>
        </p:nvSpPr>
        <p:spPr/>
        <p:txBody>
          <a:bodyPr/>
          <a:lstStyle>
            <a:lvl1pPr eaLnBrk="1" hangingPunct="1">
              <a:defRPr sz="1600"/>
            </a:lvl1pPr>
          </a:lstStyle>
          <a:p>
            <a:pPr>
              <a:defRPr/>
            </a:pPr>
            <a:fld id="{0363A365-0A90-4525-8217-B349AE0DEA18}" type="slidenum">
              <a:rPr lang="en-US"/>
              <a:pPr>
                <a:defRPr/>
              </a:pPr>
              <a:t>‹#›</a:t>
            </a:fld>
            <a:endParaRPr lang="en-US"/>
          </a:p>
        </p:txBody>
      </p:sp>
    </p:spTree>
    <p:extLst>
      <p:ext uri="{BB962C8B-B14F-4D97-AF65-F5344CB8AC3E}">
        <p14:creationId xmlns:p14="http://schemas.microsoft.com/office/powerpoint/2010/main" val="1408720641"/>
      </p:ext>
    </p:extLst>
  </p:cSld>
  <p:clrMapOvr>
    <a:masterClrMapping/>
  </p:clrMapOvr>
  <p:transition spd="med">
    <p:fade/>
  </p:transition>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4" name="Picture 15" descr="Basadur_logo-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16550" y="5387975"/>
            <a:ext cx="1778000" cy="84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15"/>
          <p:cNvSpPr txBox="1">
            <a:spLocks noChangeArrowheads="1"/>
          </p:cNvSpPr>
          <p:nvPr userDrawn="1"/>
        </p:nvSpPr>
        <p:spPr bwMode="auto">
          <a:xfrm>
            <a:off x="7418388" y="6621463"/>
            <a:ext cx="1725612"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9" name="Title 8"/>
          <p:cNvSpPr>
            <a:spLocks noGrp="1"/>
          </p:cNvSpPr>
          <p:nvPr>
            <p:ph type="title"/>
          </p:nvPr>
        </p:nvSpPr>
        <p:spPr>
          <a:xfrm>
            <a:off x="5304428" y="1451372"/>
            <a:ext cx="3415327" cy="1846231"/>
          </a:xfrm>
          <a:prstGeom prst="rect">
            <a:avLst/>
          </a:prstGeom>
        </p:spPr>
        <p:txBody>
          <a:bodyPr>
            <a:normAutofit/>
          </a:bodyPr>
          <a:lstStyle>
            <a:lvl1pPr algn="l">
              <a:defRPr kumimoji="0" lang="en-US" sz="3600" b="0" i="0" u="none" strike="noStrike" kern="1200" cap="none" spc="0" normalizeH="0" baseline="0" noProof="0" dirty="0" smtClean="0">
                <a:ln>
                  <a:noFill/>
                </a:ln>
                <a:solidFill>
                  <a:srgbClr val="FF6600"/>
                </a:solidFill>
                <a:effectLst/>
                <a:uLnTx/>
                <a:uFillTx/>
                <a:latin typeface="Georgia"/>
                <a:ea typeface="+mj-ea"/>
                <a:cs typeface="Georgia"/>
              </a:defRPr>
            </a:lvl1pPr>
          </a:lstStyle>
          <a:p>
            <a:r>
              <a:rPr lang="en-US"/>
              <a:t>Click to edit Master title style</a:t>
            </a:r>
          </a:p>
        </p:txBody>
      </p:sp>
      <p:sp>
        <p:nvSpPr>
          <p:cNvPr id="6"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7" name="Footer Placeholder 2"/>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8" name="Slide Number Placeholder 3"/>
          <p:cNvSpPr>
            <a:spLocks noGrp="1"/>
          </p:cNvSpPr>
          <p:nvPr>
            <p:ph type="sldNum" sz="quarter" idx="12"/>
          </p:nvPr>
        </p:nvSpPr>
        <p:spPr/>
        <p:txBody>
          <a:bodyPr/>
          <a:lstStyle>
            <a:lvl1pPr eaLnBrk="1" hangingPunct="1">
              <a:defRPr sz="1600"/>
            </a:lvl1pPr>
          </a:lstStyle>
          <a:p>
            <a:pPr>
              <a:defRPr/>
            </a:pPr>
            <a:fld id="{336C0D95-84CC-46EF-9D24-4EE84FC78D47}" type="slidenum">
              <a:rPr lang="en-US"/>
              <a:pPr>
                <a:defRPr/>
              </a:pPr>
              <a:t>‹#›</a:t>
            </a:fld>
            <a:endParaRPr lang="en-US"/>
          </a:p>
        </p:txBody>
      </p:sp>
    </p:spTree>
    <p:extLst>
      <p:ext uri="{BB962C8B-B14F-4D97-AF65-F5344CB8AC3E}">
        <p14:creationId xmlns:p14="http://schemas.microsoft.com/office/powerpoint/2010/main" val="3448232267"/>
      </p:ext>
    </p:extLst>
  </p:cSld>
  <p:clrMapOvr>
    <a:masterClrMapping/>
  </p:clrMapOvr>
  <p:transition spd="med">
    <p:fade/>
  </p:transition>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744" y="301752"/>
            <a:ext cx="8226056" cy="1503236"/>
          </a:xfrm>
          <a:prstGeom prst="rect">
            <a:avLst/>
          </a:prstGeom>
        </p:spPr>
        <p:txBody>
          <a:bodyPr>
            <a:noAutofit/>
          </a:bodyPr>
          <a:lstStyle>
            <a:lvl1pPr algn="l">
              <a:defRPr sz="3200" b="0"/>
            </a:lvl1pPr>
          </a:lstStyle>
          <a:p>
            <a:r>
              <a:rPr lang="en-CA" dirty="0"/>
              <a:t>Click to edit Master title style</a:t>
            </a:r>
            <a:endParaRPr lang="en-US" dirty="0"/>
          </a:p>
        </p:txBody>
      </p:sp>
      <p:sp>
        <p:nvSpPr>
          <p:cNvPr id="3" name="Content Placeholder 2"/>
          <p:cNvSpPr>
            <a:spLocks noGrp="1"/>
          </p:cNvSpPr>
          <p:nvPr>
            <p:ph idx="1"/>
          </p:nvPr>
        </p:nvSpPr>
        <p:spPr>
          <a:xfrm>
            <a:off x="470342" y="2240280"/>
            <a:ext cx="5731983" cy="4206567"/>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4" name="Content Placeholder 13"/>
          <p:cNvSpPr>
            <a:spLocks noGrp="1"/>
          </p:cNvSpPr>
          <p:nvPr>
            <p:ph sz="quarter" idx="13"/>
          </p:nvPr>
        </p:nvSpPr>
        <p:spPr>
          <a:xfrm>
            <a:off x="6294474" y="2240280"/>
            <a:ext cx="2402258" cy="4206568"/>
          </a:xfrm>
          <a:prstGeom prst="rect">
            <a:avLst/>
          </a:prstGeom>
        </p:spPr>
        <p:txBody>
          <a:bodyPr/>
          <a:lstStyle>
            <a:lvl1pPr>
              <a:defRPr>
                <a:solidFill>
                  <a:srgbClr val="2F5897"/>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8A7F5E41-6DF2-402A-9119-572BB0D7E7DE}" type="slidenum">
              <a:rPr lang="en-US"/>
              <a:pPr>
                <a:defRPr/>
              </a:pPr>
              <a:t>‹#›</a:t>
            </a:fld>
            <a:endParaRPr lang="en-US"/>
          </a:p>
        </p:txBody>
      </p:sp>
    </p:spTree>
    <p:extLst>
      <p:ext uri="{BB962C8B-B14F-4D97-AF65-F5344CB8AC3E}">
        <p14:creationId xmlns:p14="http://schemas.microsoft.com/office/powerpoint/2010/main" val="4281675689"/>
      </p:ext>
    </p:extLst>
  </p:cSld>
  <p:clrMapOvr>
    <a:masterClrMapping/>
  </p:clrMapOvr>
  <p:transition spd="med">
    <p:fade/>
  </p:transition>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75050" y="320040"/>
            <a:ext cx="5111750" cy="1162050"/>
          </a:xfrm>
          <a:prstGeom prst="rect">
            <a:avLst/>
          </a:prstGeom>
        </p:spPr>
        <p:txBody>
          <a:bodyPr>
            <a:noAutofit/>
          </a:bodyPr>
          <a:lstStyle>
            <a:lvl1pPr algn="l">
              <a:defRPr sz="3200" b="0"/>
            </a:lvl1pPr>
          </a:lstStyle>
          <a:p>
            <a:r>
              <a:rPr lang="en-CA" dirty="0"/>
              <a:t>Click to edit Master title style</a:t>
            </a:r>
            <a:endParaRPr lang="en-US" dirty="0"/>
          </a:p>
        </p:txBody>
      </p:sp>
      <p:sp>
        <p:nvSpPr>
          <p:cNvPr id="3" name="Content Placeholder 2"/>
          <p:cNvSpPr>
            <a:spLocks noGrp="1"/>
          </p:cNvSpPr>
          <p:nvPr>
            <p:ph idx="1"/>
          </p:nvPr>
        </p:nvSpPr>
        <p:spPr>
          <a:xfrm>
            <a:off x="3575050" y="2240280"/>
            <a:ext cx="5111750" cy="4082674"/>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4" name="Content Placeholder 13"/>
          <p:cNvSpPr>
            <a:spLocks noGrp="1"/>
          </p:cNvSpPr>
          <p:nvPr>
            <p:ph sz="quarter" idx="13"/>
          </p:nvPr>
        </p:nvSpPr>
        <p:spPr>
          <a:xfrm>
            <a:off x="457200" y="2240280"/>
            <a:ext cx="3008313" cy="408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BE299C75-69FA-464D-BAF2-2F5FF02F1752}" type="slidenum">
              <a:rPr lang="en-US"/>
              <a:pPr>
                <a:defRPr/>
              </a:pPr>
              <a:t>‹#›</a:t>
            </a:fld>
            <a:endParaRPr lang="en-US"/>
          </a:p>
        </p:txBody>
      </p:sp>
    </p:spTree>
    <p:extLst>
      <p:ext uri="{BB962C8B-B14F-4D97-AF65-F5344CB8AC3E}">
        <p14:creationId xmlns:p14="http://schemas.microsoft.com/office/powerpoint/2010/main" val="98508560"/>
      </p:ext>
    </p:extLst>
  </p:cSld>
  <p:clrMapOvr>
    <a:masterClrMapping/>
  </p:clrMapOvr>
  <p:transition spd="med">
    <p:fade/>
  </p:transition>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Title 6"/>
          <p:cNvSpPr>
            <a:spLocks noGrp="1"/>
          </p:cNvSpPr>
          <p:nvPr>
            <p:ph type="title"/>
          </p:nvPr>
        </p:nvSpPr>
        <p:spPr>
          <a:xfrm>
            <a:off x="457200" y="465138"/>
            <a:ext cx="8229600" cy="1238250"/>
          </a:xfrm>
          <a:prstGeom prst="rect">
            <a:avLst/>
          </a:prstGeom>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eaLnBrk="1" hangingPunct="1">
              <a:defRPr sz="1600"/>
            </a:lvl1pPr>
          </a:lstStyle>
          <a:p>
            <a:pPr>
              <a:defRPr/>
            </a:pPr>
            <a:fld id="{4BA4CF05-CE3A-483B-AC10-FC3521FEEA5C}" type="slidenum">
              <a:rPr lang="en-US"/>
              <a:pPr>
                <a:defRPr/>
              </a:pPr>
              <a:t>‹#›</a:t>
            </a:fld>
            <a:endParaRPr lang="en-US" dirty="0"/>
          </a:p>
        </p:txBody>
      </p:sp>
    </p:spTree>
    <p:extLst>
      <p:ext uri="{BB962C8B-B14F-4D97-AF65-F5344CB8AC3E}">
        <p14:creationId xmlns:p14="http://schemas.microsoft.com/office/powerpoint/2010/main" val="1705875608"/>
      </p:ext>
    </p:extLst>
  </p:cSld>
  <p:clrMapOvr>
    <a:masterClrMapping/>
  </p:clrMapOvr>
  <p:transition spd="med">
    <p:fade/>
  </p:transition>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Footer Placeholder 4"/>
          <p:cNvSpPr>
            <a:spLocks noGrp="1"/>
          </p:cNvSpPr>
          <p:nvPr>
            <p:ph type="ftr" sz="quarter" idx="10"/>
          </p:nvPr>
        </p:nvSpPr>
        <p:spPr/>
        <p:txBody>
          <a:bodyPr/>
          <a:lstStyle>
            <a:lvl1pPr algn="l" eaLnBrk="1" hangingPunct="1">
              <a:defRPr/>
            </a:lvl1pPr>
          </a:lstStyle>
          <a:p>
            <a:pPr>
              <a:defRPr/>
            </a:pPr>
            <a:r>
              <a:rPr lang="en-US"/>
              <a:t>SECTION OR PRESENTATION TITLE</a:t>
            </a:r>
          </a:p>
        </p:txBody>
      </p:sp>
      <p:sp>
        <p:nvSpPr>
          <p:cNvPr id="4" name="Slide Number Placeholder 5"/>
          <p:cNvSpPr>
            <a:spLocks noGrp="1"/>
          </p:cNvSpPr>
          <p:nvPr>
            <p:ph type="sldNum" sz="quarter" idx="11"/>
          </p:nvPr>
        </p:nvSpPr>
        <p:spPr/>
        <p:txBody>
          <a:bodyPr/>
          <a:lstStyle>
            <a:lvl1pPr eaLnBrk="1" hangingPunct="1">
              <a:defRPr sz="1600"/>
            </a:lvl1pPr>
          </a:lstStyle>
          <a:p>
            <a:pPr>
              <a:defRPr/>
            </a:pPr>
            <a:fld id="{EFD5BD45-F5A0-4655-A8EA-6E9C9BB5DC71}" type="slidenum">
              <a:rPr lang="en-US"/>
              <a:pPr>
                <a:defRPr/>
              </a:pPr>
              <a:t>‹#›</a:t>
            </a:fld>
            <a:endParaRPr lang="en-US"/>
          </a:p>
        </p:txBody>
      </p:sp>
    </p:spTree>
    <p:extLst>
      <p:ext uri="{BB962C8B-B14F-4D97-AF65-F5344CB8AC3E}">
        <p14:creationId xmlns:p14="http://schemas.microsoft.com/office/powerpoint/2010/main" val="644199349"/>
      </p:ext>
    </p:extLst>
  </p:cSld>
  <p:clrMapOvr>
    <a:masterClrMapping/>
  </p:clrMapOvr>
  <p:transition spd="med">
    <p:fade/>
  </p:transition>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2" name="Title 1"/>
          <p:cNvSpPr>
            <a:spLocks noGrp="1"/>
          </p:cNvSpPr>
          <p:nvPr>
            <p:ph type="ctrTitle"/>
          </p:nvPr>
        </p:nvSpPr>
        <p:spPr>
          <a:xfrm>
            <a:off x="685800" y="2645011"/>
            <a:ext cx="7772400" cy="1350585"/>
          </a:xfrm>
          <a:prstGeom prst="rect">
            <a:avLst/>
          </a:prstGeom>
        </p:spPr>
        <p:txBody>
          <a:bodyPr anchor="ctr"/>
          <a:lstStyle>
            <a:lvl1pPr algn="ctr">
              <a:defRPr spc="50">
                <a:solidFill>
                  <a:srgbClr val="FAE6D3"/>
                </a:solidFill>
              </a:defRPr>
            </a:lvl1pPr>
          </a:lstStyle>
          <a:p>
            <a:r>
              <a:rPr lang="en-CA" dirty="0"/>
              <a:t>Click to edit Master title style</a:t>
            </a:r>
            <a:endParaRPr lang="en-US" dirty="0"/>
          </a:p>
        </p:txBody>
      </p:sp>
      <p:sp>
        <p:nvSpPr>
          <p:cNvPr id="7"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D001C3C2-E783-465A-8E31-E0C5099986CC}" type="slidenum">
              <a:rPr lang="en-US"/>
              <a:pPr>
                <a:defRPr/>
              </a:pPr>
              <a:t>‹#›</a:t>
            </a:fld>
            <a:endParaRPr lang="en-US"/>
          </a:p>
        </p:txBody>
      </p:sp>
    </p:spTree>
    <p:extLst>
      <p:ext uri="{BB962C8B-B14F-4D97-AF65-F5344CB8AC3E}">
        <p14:creationId xmlns:p14="http://schemas.microsoft.com/office/powerpoint/2010/main" val="3819928347"/>
      </p:ext>
    </p:extLst>
  </p:cSld>
  <p:clrMapOvr>
    <a:masterClrMapping/>
  </p:clrMapOvr>
  <p:transition spd="med">
    <p:fade/>
  </p:transition>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7" name="Rectangle 17"/>
          <p:cNvSpPr>
            <a:spLocks noChangeArrowheads="1"/>
          </p:cNvSpPr>
          <p:nvPr userDrawn="1"/>
        </p:nvSpPr>
        <p:spPr bwMode="auto">
          <a:xfrm>
            <a:off x="26988" y="9525"/>
            <a:ext cx="9053512" cy="5554663"/>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pic>
        <p:nvPicPr>
          <p:cNvPr id="8" name="Picture 17" descr="Basadur_PPT_swoosh_red-01.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050" y="5273675"/>
            <a:ext cx="9061450" cy="906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0"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066843"/>
            <a:ext cx="7772400" cy="1350585"/>
          </a:xfrm>
          <a:prstGeom prst="rect">
            <a:avLst/>
          </a:prstGeom>
        </p:spPr>
        <p:txBody>
          <a:bodyPr anchor="ctr"/>
          <a:lstStyle>
            <a:lvl1pPr algn="ctr">
              <a:defRPr spc="50">
                <a:solidFill>
                  <a:srgbClr val="FAE6D3"/>
                </a:solidFill>
              </a:defRPr>
            </a:lvl1pPr>
          </a:lstStyle>
          <a:p>
            <a:r>
              <a:rPr lang="en-CA" dirty="0"/>
              <a:t>Click to edit Master title style</a:t>
            </a:r>
            <a:endParaRPr lang="en-US" dirty="0"/>
          </a:p>
        </p:txBody>
      </p:sp>
      <p:sp>
        <p:nvSpPr>
          <p:cNvPr id="11"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AC2B2A59-AD13-4751-82A9-D06182C88626}" type="slidenum">
              <a:rPr lang="en-US"/>
              <a:pPr>
                <a:defRPr/>
              </a:pPr>
              <a:t>‹#›</a:t>
            </a:fld>
            <a:endParaRPr lang="en-US"/>
          </a:p>
        </p:txBody>
      </p:sp>
      <p:sp>
        <p:nvSpPr>
          <p:cNvPr id="12"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2099168906"/>
      </p:ext>
    </p:extLst>
  </p:cSld>
  <p:clrMapOvr>
    <a:masterClrMapping/>
  </p:clrMapOvr>
  <p:transition spd="med">
    <p:fade/>
  </p:transition>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txBody>
          <a:bodyPr anchor="ctr"/>
          <a:lstStyle/>
          <a:p>
            <a:pPr algn="ctr" eaLnBrk="0" hangingPunct="0">
              <a:defRPr/>
            </a:pPr>
            <a:endParaRPr lang="en-CA" sz="1800">
              <a:solidFill>
                <a:prstClr val="white"/>
              </a:solidFill>
              <a:latin typeface="Times" charset="0"/>
              <a:ea typeface="ＭＳ Ｐゴシック" pitchFamily="34" charset="-128"/>
              <a:cs typeface="Arial" pitchFamily="34"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pic>
        <p:nvPicPr>
          <p:cNvPr id="7" name="Picture 6" descr="Basadur_PPT_swoosh&amp;grayBkgd-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0"/>
            <a:ext cx="9143997" cy="1932431"/>
          </a:xfrm>
          <a:prstGeom prst="rect">
            <a:avLst/>
          </a:prstGeom>
          <a:no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pic>
      <p:sp>
        <p:nvSpPr>
          <p:cNvPr id="2" name="Title 1"/>
          <p:cNvSpPr>
            <a:spLocks noGrp="1"/>
          </p:cNvSpPr>
          <p:nvPr>
            <p:ph type="ctrTitle"/>
          </p:nvPr>
        </p:nvSpPr>
        <p:spPr>
          <a:xfrm>
            <a:off x="685800" y="3047668"/>
            <a:ext cx="7772400" cy="1350585"/>
          </a:xfrm>
          <a:prstGeom prst="rect">
            <a:avLst/>
          </a:prstGeom>
        </p:spPr>
        <p:txBody>
          <a:bodyPr anchor="ctr"/>
          <a:lstStyle>
            <a:lvl1pPr algn="ctr">
              <a:defRPr spc="50">
                <a:solidFill>
                  <a:schemeClr val="accent3">
                    <a:lumMod val="20000"/>
                    <a:lumOff val="80000"/>
                  </a:schemeClr>
                </a:solidFill>
              </a:defRPr>
            </a:lvl1pPr>
          </a:lstStyle>
          <a:p>
            <a:r>
              <a:rPr lang="en-CA" dirty="0"/>
              <a:t>Click to edit Master title style</a:t>
            </a:r>
            <a:endParaRPr lang="en-US" dirty="0"/>
          </a:p>
        </p:txBody>
      </p:sp>
      <p:sp>
        <p:nvSpPr>
          <p:cNvPr id="8"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40C95DD5-F43C-4647-82CB-BCDD7C41253C}" type="slidenum">
              <a:rPr lang="en-US"/>
              <a:pPr>
                <a:defRPr/>
              </a:pPr>
              <a:t>‹#›</a:t>
            </a:fld>
            <a:endParaRPr lang="en-US"/>
          </a:p>
        </p:txBody>
      </p:sp>
    </p:spTree>
    <p:extLst>
      <p:ext uri="{BB962C8B-B14F-4D97-AF65-F5344CB8AC3E}">
        <p14:creationId xmlns:p14="http://schemas.microsoft.com/office/powerpoint/2010/main" val="1935049376"/>
      </p:ext>
    </p:extLst>
  </p:cSld>
  <p:clrMapOvr>
    <a:masterClrMapping/>
  </p:clrMapOvr>
  <p:transition spd="med">
    <p:fade/>
  </p:transition>
</p:sldLayout>
</file>

<file path=ppt/slideLayouts/slideLayout50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5" name="Rectangle 4"/>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FAE6D3"/>
                </a:solidFill>
              </a:defRPr>
            </a:lvl1pPr>
          </a:lstStyle>
          <a:p>
            <a:r>
              <a:rPr lang="en-CA" dirty="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FAE6D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
        <p:nvSpPr>
          <p:cNvPr id="8" name="Slide Number Placeholder 15"/>
          <p:cNvSpPr>
            <a:spLocks noGrp="1"/>
          </p:cNvSpPr>
          <p:nvPr>
            <p:ph type="sldNum" sz="quarter" idx="10"/>
          </p:nvPr>
        </p:nvSpPr>
        <p:spPr/>
        <p:txBody>
          <a:bodyPr/>
          <a:lstStyle>
            <a:lvl1pPr eaLnBrk="1" hangingPunct="1">
              <a:defRPr sz="1600"/>
            </a:lvl1pPr>
          </a:lstStyle>
          <a:p>
            <a:pPr>
              <a:defRPr/>
            </a:pPr>
            <a:fld id="{B2F569A3-6CF0-4510-8297-6280F8536071}" type="slidenum">
              <a:rPr lang="en-US"/>
              <a:pPr>
                <a:defRPr/>
              </a:pPr>
              <a:t>‹#›</a:t>
            </a:fld>
            <a:endParaRPr lang="en-US"/>
          </a:p>
        </p:txBody>
      </p:sp>
      <p:sp>
        <p:nvSpPr>
          <p:cNvPr id="9" name="Footer Placeholder 16"/>
          <p:cNvSpPr>
            <a:spLocks noGrp="1"/>
          </p:cNvSpPr>
          <p:nvPr>
            <p:ph type="ftr" sz="quarter" idx="11"/>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2064024235"/>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4"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6863"/>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7"/>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8"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9"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Content Placeholder 17"/>
          <p:cNvSpPr>
            <a:spLocks noGrp="1"/>
          </p:cNvSpPr>
          <p:nvPr>
            <p:ph sz="quarter" idx="12"/>
          </p:nvPr>
        </p:nvSpPr>
        <p:spPr>
          <a:xfrm>
            <a:off x="923925" y="508001"/>
            <a:ext cx="7421789" cy="4789488"/>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12"/>
          <p:cNvSpPr>
            <a:spLocks noGrp="1"/>
          </p:cNvSpPr>
          <p:nvPr>
            <p:ph type="sldNum" sz="quarter" idx="13"/>
          </p:nvPr>
        </p:nvSpPr>
        <p:spPr/>
        <p:txBody>
          <a:bodyPr/>
          <a:lstStyle>
            <a:lvl1pPr eaLnBrk="1" hangingPunct="1">
              <a:defRPr sz="1600">
                <a:solidFill>
                  <a:srgbClr val="A6A6A6"/>
                </a:solidFill>
              </a:defRPr>
            </a:lvl1pPr>
          </a:lstStyle>
          <a:p>
            <a:pPr>
              <a:defRPr/>
            </a:pPr>
            <a:fld id="{9214C134-78AC-44AE-912E-367E9B6C423C}" type="slidenum">
              <a:rPr lang="en-US"/>
              <a:pPr>
                <a:defRPr/>
              </a:pPr>
              <a:t>‹#›</a:t>
            </a:fld>
            <a:endParaRPr lang="en-US"/>
          </a:p>
        </p:txBody>
      </p:sp>
      <p:sp>
        <p:nvSpPr>
          <p:cNvPr id="11" name="Footer Placeholder 4"/>
          <p:cNvSpPr>
            <a:spLocks noGrp="1"/>
          </p:cNvSpPr>
          <p:nvPr>
            <p:ph type="ftr" sz="quarter" idx="14"/>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4143017945"/>
      </p:ext>
    </p:extLst>
  </p:cSld>
  <p:clrMapOvr>
    <a:masterClrMapping/>
  </p:clrMapOvr>
  <p:transition spd="med">
    <p:fade/>
  </p:transition>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2240280"/>
            <a:ext cx="7772400" cy="3441114"/>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0" name="Title 9"/>
          <p:cNvSpPr>
            <a:spLocks noGrp="1"/>
          </p:cNvSpPr>
          <p:nvPr>
            <p:ph type="title"/>
          </p:nvPr>
        </p:nvSpPr>
        <p:spPr>
          <a:xfrm>
            <a:off x="457200" y="320040"/>
            <a:ext cx="8229600" cy="1362682"/>
          </a:xfrm>
          <a:prstGeom prst="rect">
            <a:avLst/>
          </a:prstGeom>
        </p:spPr>
        <p:txBody>
          <a:bodyPr/>
          <a:lstStyle/>
          <a:p>
            <a:r>
              <a:rPr lang="en-US"/>
              <a:t>Click to edit Master title style</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eaLnBrk="1" hangingPunct="1">
              <a:defRPr sz="1600"/>
            </a:lvl1pPr>
          </a:lstStyle>
          <a:p>
            <a:pPr>
              <a:defRPr/>
            </a:pPr>
            <a:fld id="{44C121B2-DEB7-4899-910C-AE7C4E54FC38}" type="slidenum">
              <a:rPr lang="en-US"/>
              <a:pPr>
                <a:defRPr/>
              </a:pPr>
              <a:t>‹#›</a:t>
            </a:fld>
            <a:endParaRPr lang="en-US"/>
          </a:p>
        </p:txBody>
      </p:sp>
    </p:spTree>
    <p:extLst>
      <p:ext uri="{BB962C8B-B14F-4D97-AF65-F5344CB8AC3E}">
        <p14:creationId xmlns:p14="http://schemas.microsoft.com/office/powerpoint/2010/main" val="1775686811"/>
      </p:ext>
    </p:extLst>
  </p:cSld>
  <p:clrMapOvr>
    <a:masterClrMapping/>
  </p:clrMapOvr>
  <p:transition spd="med">
    <p:fade/>
  </p:transition>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0" name="Title 9"/>
          <p:cNvSpPr>
            <a:spLocks noGrp="1"/>
          </p:cNvSpPr>
          <p:nvPr>
            <p:ph type="title"/>
          </p:nvPr>
        </p:nvSpPr>
        <p:spPr>
          <a:xfrm>
            <a:off x="457200" y="320040"/>
            <a:ext cx="8229600" cy="1393655"/>
          </a:xfrm>
          <a:prstGeom prst="rect">
            <a:avLst/>
          </a:prstGeom>
        </p:spPr>
        <p:txBody>
          <a:bodyPr/>
          <a:lstStyle/>
          <a:p>
            <a:r>
              <a:rPr lang="en-US"/>
              <a:t>Click to edit Master title style</a:t>
            </a:r>
          </a:p>
        </p:txBody>
      </p:sp>
      <p:sp>
        <p:nvSpPr>
          <p:cNvPr id="8" name="Content Placeholder 7"/>
          <p:cNvSpPr>
            <a:spLocks noGrp="1"/>
          </p:cNvSpPr>
          <p:nvPr>
            <p:ph sz="quarter" idx="13"/>
          </p:nvPr>
        </p:nvSpPr>
        <p:spPr>
          <a:xfrm>
            <a:off x="914401" y="2240280"/>
            <a:ext cx="7782076" cy="338949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6"/>
          </p:nvPr>
        </p:nvSpPr>
        <p:spPr/>
        <p:txBody>
          <a:bodyPr/>
          <a:lstStyle>
            <a:lvl1pPr eaLnBrk="1" hangingPunct="1">
              <a:defRPr sz="1600"/>
            </a:lvl1pPr>
          </a:lstStyle>
          <a:p>
            <a:pPr>
              <a:defRPr/>
            </a:pPr>
            <a:fld id="{0722E603-8164-4382-AF3F-9A37A1618E83}" type="slidenum">
              <a:rPr lang="en-US"/>
              <a:pPr>
                <a:defRPr/>
              </a:pPr>
              <a:t>‹#›</a:t>
            </a:fld>
            <a:endParaRPr lang="en-US"/>
          </a:p>
        </p:txBody>
      </p:sp>
    </p:spTree>
    <p:extLst>
      <p:ext uri="{BB962C8B-B14F-4D97-AF65-F5344CB8AC3E}">
        <p14:creationId xmlns:p14="http://schemas.microsoft.com/office/powerpoint/2010/main" val="3408436934"/>
      </p:ext>
    </p:extLst>
  </p:cSld>
  <p:clrMapOvr>
    <a:masterClrMapping/>
  </p:clrMapOvr>
  <p:transition spd="med">
    <p:fade/>
  </p:transition>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4" name="Picture 12"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t="6952"/>
          <a:stretch>
            <a:fillRect/>
          </a:stretch>
        </p:blipFill>
        <p:spPr bwMode="auto">
          <a:xfrm>
            <a:off x="0" y="6350"/>
            <a:ext cx="9097963" cy="2435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ontent Placeholder 7"/>
          <p:cNvSpPr>
            <a:spLocks noGrp="1"/>
          </p:cNvSpPr>
          <p:nvPr>
            <p:ph sz="quarter" idx="13"/>
          </p:nvPr>
        </p:nvSpPr>
        <p:spPr>
          <a:xfrm>
            <a:off x="914401" y="2240280"/>
            <a:ext cx="7782076" cy="403105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7" name="Title 6"/>
          <p:cNvSpPr>
            <a:spLocks noGrp="1"/>
          </p:cNvSpPr>
          <p:nvPr>
            <p:ph type="title"/>
          </p:nvPr>
        </p:nvSpPr>
        <p:spPr/>
        <p:txBody>
          <a:bodyPr/>
          <a:lstStyle>
            <a:lvl1pPr>
              <a:defRPr>
                <a:solidFill>
                  <a:schemeClr val="bg1">
                    <a:lumMod val="95000"/>
                  </a:schemeClr>
                </a:solidFill>
              </a:defRPr>
            </a:lvl1pPr>
          </a:lstStyle>
          <a:p>
            <a:r>
              <a:rPr lang="en-US"/>
              <a:t>Click to edit Master title style</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9" name="Slide Number Placeholder 5"/>
          <p:cNvSpPr>
            <a:spLocks noGrp="1"/>
          </p:cNvSpPr>
          <p:nvPr>
            <p:ph type="sldNum" sz="quarter" idx="16"/>
          </p:nvPr>
        </p:nvSpPr>
        <p:spPr/>
        <p:txBody>
          <a:bodyPr/>
          <a:lstStyle>
            <a:lvl1pPr eaLnBrk="1" hangingPunct="1">
              <a:defRPr sz="1600"/>
            </a:lvl1pPr>
          </a:lstStyle>
          <a:p>
            <a:pPr>
              <a:defRPr/>
            </a:pPr>
            <a:fld id="{704CE2D8-DE5A-4025-8386-BA6C65069F33}" type="slidenum">
              <a:rPr lang="en-US"/>
              <a:pPr>
                <a:defRPr/>
              </a:pPr>
              <a:t>‹#›</a:t>
            </a:fld>
            <a:endParaRPr lang="en-US"/>
          </a:p>
        </p:txBody>
      </p:sp>
    </p:spTree>
    <p:extLst>
      <p:ext uri="{BB962C8B-B14F-4D97-AF65-F5344CB8AC3E}">
        <p14:creationId xmlns:p14="http://schemas.microsoft.com/office/powerpoint/2010/main" val="4045679162"/>
      </p:ext>
    </p:extLst>
  </p:cSld>
  <p:clrMapOvr>
    <a:masterClrMapping/>
  </p:clrMapOvr>
  <p:transition spd="med">
    <p:fade/>
  </p:transition>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40280"/>
            <a:ext cx="7287683" cy="2392680"/>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0" name="Title 9"/>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9" name="Content Placeholder 2"/>
          <p:cNvSpPr>
            <a:spLocks noGrp="1"/>
          </p:cNvSpPr>
          <p:nvPr>
            <p:ph idx="13"/>
          </p:nvPr>
        </p:nvSpPr>
        <p:spPr>
          <a:xfrm>
            <a:off x="914400" y="4470476"/>
            <a:ext cx="7287683" cy="1746475"/>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D5910E1E-DB79-4335-A380-F9C5AB517C1C}" type="slidenum">
              <a:rPr lang="en-US"/>
              <a:pPr>
                <a:defRPr/>
              </a:pPr>
              <a:t>‹#›</a:t>
            </a:fld>
            <a:endParaRPr lang="en-US"/>
          </a:p>
        </p:txBody>
      </p:sp>
    </p:spTree>
    <p:extLst>
      <p:ext uri="{BB962C8B-B14F-4D97-AF65-F5344CB8AC3E}">
        <p14:creationId xmlns:p14="http://schemas.microsoft.com/office/powerpoint/2010/main" val="1933269098"/>
      </p:ext>
    </p:extLst>
  </p:cSld>
  <p:clrMapOvr>
    <a:masterClrMapping/>
  </p:clrMapOvr>
  <p:transition spd="med">
    <p:fade/>
  </p:transition>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2240280"/>
            <a:ext cx="4038600" cy="3551602"/>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4" name="Title 13"/>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8" name="Content Placeholder 3"/>
          <p:cNvSpPr>
            <a:spLocks noGrp="1"/>
          </p:cNvSpPr>
          <p:nvPr>
            <p:ph sz="half" idx="13"/>
          </p:nvPr>
        </p:nvSpPr>
        <p:spPr>
          <a:xfrm>
            <a:off x="457200" y="2240280"/>
            <a:ext cx="4038600" cy="3551602"/>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EF0EFAE5-F902-4A38-BD49-98BC5E10FDC7}" type="slidenum">
              <a:rPr lang="en-US"/>
              <a:pPr>
                <a:defRPr/>
              </a:pPr>
              <a:t>‹#›</a:t>
            </a:fld>
            <a:endParaRPr lang="en-US"/>
          </a:p>
        </p:txBody>
      </p:sp>
    </p:spTree>
    <p:extLst>
      <p:ext uri="{BB962C8B-B14F-4D97-AF65-F5344CB8AC3E}">
        <p14:creationId xmlns:p14="http://schemas.microsoft.com/office/powerpoint/2010/main" val="4223597533"/>
      </p:ext>
    </p:extLst>
  </p:cSld>
  <p:clrMapOvr>
    <a:masterClrMapping/>
  </p:clrMapOvr>
  <p:transition spd="med">
    <p:fade/>
  </p:transition>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098696"/>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5" name="Text Placeholder 4"/>
          <p:cNvSpPr>
            <a:spLocks noGrp="1"/>
          </p:cNvSpPr>
          <p:nvPr>
            <p:ph type="body" sz="quarter" idx="3"/>
          </p:nvPr>
        </p:nvSpPr>
        <p:spPr>
          <a:xfrm>
            <a:off x="4645025" y="2098696"/>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643055"/>
            <a:ext cx="4041775" cy="321467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3" name="Title 12"/>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11" name="Content Placeholder 5"/>
          <p:cNvSpPr>
            <a:spLocks noGrp="1"/>
          </p:cNvSpPr>
          <p:nvPr>
            <p:ph sz="quarter" idx="17"/>
          </p:nvPr>
        </p:nvSpPr>
        <p:spPr>
          <a:xfrm>
            <a:off x="444954" y="2643055"/>
            <a:ext cx="4041775" cy="321467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3"/>
          <p:cNvSpPr>
            <a:spLocks noGrp="1"/>
          </p:cNvSpPr>
          <p:nvPr>
            <p:ph type="dt" sz="half" idx="18"/>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8" name="Footer Placeholder 4"/>
          <p:cNvSpPr>
            <a:spLocks noGrp="1"/>
          </p:cNvSpPr>
          <p:nvPr>
            <p:ph type="ftr" sz="quarter" idx="19"/>
          </p:nvPr>
        </p:nvSpPr>
        <p:spPr/>
        <p:txBody>
          <a:bodyPr/>
          <a:lstStyle>
            <a:lvl1pPr algn="l" eaLnBrk="1" hangingPunct="1">
              <a:defRPr/>
            </a:lvl1pPr>
          </a:lstStyle>
          <a:p>
            <a:pPr>
              <a:defRPr/>
            </a:pPr>
            <a:r>
              <a:rPr lang="en-US"/>
              <a:t>SECTION OR PRESENTATION TITLE</a:t>
            </a:r>
          </a:p>
        </p:txBody>
      </p:sp>
      <p:sp>
        <p:nvSpPr>
          <p:cNvPr id="9" name="Slide Number Placeholder 5"/>
          <p:cNvSpPr>
            <a:spLocks noGrp="1"/>
          </p:cNvSpPr>
          <p:nvPr>
            <p:ph type="sldNum" sz="quarter" idx="20"/>
          </p:nvPr>
        </p:nvSpPr>
        <p:spPr/>
        <p:txBody>
          <a:bodyPr/>
          <a:lstStyle>
            <a:lvl1pPr eaLnBrk="1" hangingPunct="1">
              <a:defRPr sz="1600"/>
            </a:lvl1pPr>
          </a:lstStyle>
          <a:p>
            <a:pPr>
              <a:defRPr/>
            </a:pPr>
            <a:fld id="{5C4183DD-C846-4C54-B12E-CD860FDE73B1}" type="slidenum">
              <a:rPr lang="en-US"/>
              <a:pPr>
                <a:defRPr/>
              </a:pPr>
              <a:t>‹#›</a:t>
            </a:fld>
            <a:endParaRPr lang="en-US"/>
          </a:p>
        </p:txBody>
      </p:sp>
    </p:spTree>
    <p:extLst>
      <p:ext uri="{BB962C8B-B14F-4D97-AF65-F5344CB8AC3E}">
        <p14:creationId xmlns:p14="http://schemas.microsoft.com/office/powerpoint/2010/main" val="2106620521"/>
      </p:ext>
    </p:extLst>
  </p:cSld>
  <p:clrMapOvr>
    <a:masterClrMapping/>
  </p:clrMapOvr>
  <p:transition spd="med">
    <p:fade/>
  </p:transition>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Title 7"/>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4"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5" name="Slide Number Placeholder 5"/>
          <p:cNvSpPr>
            <a:spLocks noGrp="1"/>
          </p:cNvSpPr>
          <p:nvPr>
            <p:ph type="sldNum" sz="quarter" idx="12"/>
          </p:nvPr>
        </p:nvSpPr>
        <p:spPr/>
        <p:txBody>
          <a:bodyPr/>
          <a:lstStyle>
            <a:lvl1pPr eaLnBrk="1" hangingPunct="1">
              <a:defRPr sz="1600"/>
            </a:lvl1pPr>
          </a:lstStyle>
          <a:p>
            <a:pPr>
              <a:defRPr/>
            </a:pPr>
            <a:fld id="{E3DCC849-3C39-4D3E-952B-A5668F58AD9B}" type="slidenum">
              <a:rPr lang="en-US"/>
              <a:pPr>
                <a:defRPr/>
              </a:pPr>
              <a:t>‹#›</a:t>
            </a:fld>
            <a:endParaRPr lang="en-US"/>
          </a:p>
        </p:txBody>
      </p:sp>
    </p:spTree>
    <p:extLst>
      <p:ext uri="{BB962C8B-B14F-4D97-AF65-F5344CB8AC3E}">
        <p14:creationId xmlns:p14="http://schemas.microsoft.com/office/powerpoint/2010/main" val="3247127222"/>
      </p:ext>
    </p:extLst>
  </p:cSld>
  <p:clrMapOvr>
    <a:masterClrMapping/>
  </p:clrMapOvr>
  <p:transition spd="med">
    <p:fade/>
  </p:transition>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4" name="Picture 15" descr="Basadur_logo-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16550" y="5387975"/>
            <a:ext cx="1778000" cy="84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15"/>
          <p:cNvSpPr txBox="1">
            <a:spLocks noChangeArrowheads="1"/>
          </p:cNvSpPr>
          <p:nvPr userDrawn="1"/>
        </p:nvSpPr>
        <p:spPr bwMode="auto">
          <a:xfrm>
            <a:off x="7418388" y="6621463"/>
            <a:ext cx="1725612"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9" name="Title 8"/>
          <p:cNvSpPr>
            <a:spLocks noGrp="1"/>
          </p:cNvSpPr>
          <p:nvPr>
            <p:ph type="title"/>
          </p:nvPr>
        </p:nvSpPr>
        <p:spPr>
          <a:xfrm>
            <a:off x="5304428" y="1451372"/>
            <a:ext cx="3415327" cy="1846231"/>
          </a:xfrm>
          <a:prstGeom prst="rect">
            <a:avLst/>
          </a:prstGeom>
        </p:spPr>
        <p:txBody>
          <a:bodyPr>
            <a:normAutofit/>
          </a:bodyPr>
          <a:lstStyle>
            <a:lvl1pPr algn="l">
              <a:defRPr kumimoji="0" lang="en-US" sz="3600" b="0" i="0" u="none" strike="noStrike" kern="1200" cap="none" spc="0" normalizeH="0" baseline="0" noProof="0" dirty="0" smtClean="0">
                <a:ln>
                  <a:noFill/>
                </a:ln>
                <a:solidFill>
                  <a:srgbClr val="FF6600"/>
                </a:solidFill>
                <a:effectLst/>
                <a:uLnTx/>
                <a:uFillTx/>
                <a:latin typeface="Georgia"/>
                <a:ea typeface="+mj-ea"/>
                <a:cs typeface="Georgia"/>
              </a:defRPr>
            </a:lvl1pPr>
          </a:lstStyle>
          <a:p>
            <a:r>
              <a:rPr lang="en-US"/>
              <a:t>Click to edit Master title style</a:t>
            </a:r>
          </a:p>
        </p:txBody>
      </p:sp>
      <p:sp>
        <p:nvSpPr>
          <p:cNvPr id="6"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7" name="Footer Placeholder 2"/>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8" name="Slide Number Placeholder 3"/>
          <p:cNvSpPr>
            <a:spLocks noGrp="1"/>
          </p:cNvSpPr>
          <p:nvPr>
            <p:ph type="sldNum" sz="quarter" idx="12"/>
          </p:nvPr>
        </p:nvSpPr>
        <p:spPr/>
        <p:txBody>
          <a:bodyPr/>
          <a:lstStyle>
            <a:lvl1pPr eaLnBrk="1" hangingPunct="1">
              <a:defRPr sz="1600"/>
            </a:lvl1pPr>
          </a:lstStyle>
          <a:p>
            <a:pPr>
              <a:defRPr/>
            </a:pPr>
            <a:fld id="{E19ECFFF-57E5-4C33-B700-49E5C442CA55}" type="slidenum">
              <a:rPr lang="en-US"/>
              <a:pPr>
                <a:defRPr/>
              </a:pPr>
              <a:t>‹#›</a:t>
            </a:fld>
            <a:endParaRPr lang="en-US"/>
          </a:p>
        </p:txBody>
      </p:sp>
    </p:spTree>
    <p:extLst>
      <p:ext uri="{BB962C8B-B14F-4D97-AF65-F5344CB8AC3E}">
        <p14:creationId xmlns:p14="http://schemas.microsoft.com/office/powerpoint/2010/main" val="1542679009"/>
      </p:ext>
    </p:extLst>
  </p:cSld>
  <p:clrMapOvr>
    <a:masterClrMapping/>
  </p:clrMapOvr>
  <p:transition spd="med">
    <p:fade/>
  </p:transition>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744" y="301752"/>
            <a:ext cx="8226056" cy="1503236"/>
          </a:xfrm>
          <a:prstGeom prst="rect">
            <a:avLst/>
          </a:prstGeom>
        </p:spPr>
        <p:txBody>
          <a:bodyPr>
            <a:noAutofit/>
          </a:bodyPr>
          <a:lstStyle>
            <a:lvl1pPr algn="l">
              <a:defRPr sz="3200" b="0"/>
            </a:lvl1pPr>
          </a:lstStyle>
          <a:p>
            <a:r>
              <a:rPr lang="en-CA" dirty="0"/>
              <a:t>Click to edit Master title style</a:t>
            </a:r>
            <a:endParaRPr lang="en-US" dirty="0"/>
          </a:p>
        </p:txBody>
      </p:sp>
      <p:sp>
        <p:nvSpPr>
          <p:cNvPr id="3" name="Content Placeholder 2"/>
          <p:cNvSpPr>
            <a:spLocks noGrp="1"/>
          </p:cNvSpPr>
          <p:nvPr>
            <p:ph idx="1"/>
          </p:nvPr>
        </p:nvSpPr>
        <p:spPr>
          <a:xfrm>
            <a:off x="470342" y="2240280"/>
            <a:ext cx="5731983" cy="4206567"/>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4" name="Content Placeholder 13"/>
          <p:cNvSpPr>
            <a:spLocks noGrp="1"/>
          </p:cNvSpPr>
          <p:nvPr>
            <p:ph sz="quarter" idx="13"/>
          </p:nvPr>
        </p:nvSpPr>
        <p:spPr>
          <a:xfrm>
            <a:off x="6294474" y="2240280"/>
            <a:ext cx="2402258" cy="4206568"/>
          </a:xfrm>
          <a:prstGeom prst="rect">
            <a:avLst/>
          </a:prstGeom>
        </p:spPr>
        <p:txBody>
          <a:bodyPr/>
          <a:lstStyle>
            <a:lvl1pPr>
              <a:defRPr>
                <a:solidFill>
                  <a:srgbClr val="2F5897"/>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DAF9A123-C986-4382-8DD0-D28EB672B8C9}" type="slidenum">
              <a:rPr lang="en-US"/>
              <a:pPr>
                <a:defRPr/>
              </a:pPr>
              <a:t>‹#›</a:t>
            </a:fld>
            <a:endParaRPr lang="en-US"/>
          </a:p>
        </p:txBody>
      </p:sp>
    </p:spTree>
    <p:extLst>
      <p:ext uri="{BB962C8B-B14F-4D97-AF65-F5344CB8AC3E}">
        <p14:creationId xmlns:p14="http://schemas.microsoft.com/office/powerpoint/2010/main" val="3342598163"/>
      </p:ext>
    </p:extLst>
  </p:cSld>
  <p:clrMapOvr>
    <a:masterClrMapping/>
  </p:clrMapOvr>
  <p:transition spd="med">
    <p:fade/>
  </p:transition>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75050" y="320040"/>
            <a:ext cx="5111750" cy="1162050"/>
          </a:xfrm>
          <a:prstGeom prst="rect">
            <a:avLst/>
          </a:prstGeom>
        </p:spPr>
        <p:txBody>
          <a:bodyPr>
            <a:noAutofit/>
          </a:bodyPr>
          <a:lstStyle>
            <a:lvl1pPr algn="l">
              <a:defRPr sz="3200" b="0"/>
            </a:lvl1pPr>
          </a:lstStyle>
          <a:p>
            <a:r>
              <a:rPr lang="en-CA" dirty="0"/>
              <a:t>Click to edit Master title style</a:t>
            </a:r>
            <a:endParaRPr lang="en-US" dirty="0"/>
          </a:p>
        </p:txBody>
      </p:sp>
      <p:sp>
        <p:nvSpPr>
          <p:cNvPr id="3" name="Content Placeholder 2"/>
          <p:cNvSpPr>
            <a:spLocks noGrp="1"/>
          </p:cNvSpPr>
          <p:nvPr>
            <p:ph idx="1"/>
          </p:nvPr>
        </p:nvSpPr>
        <p:spPr>
          <a:xfrm>
            <a:off x="3575050" y="2240280"/>
            <a:ext cx="5111750" cy="4082674"/>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4" name="Content Placeholder 13"/>
          <p:cNvSpPr>
            <a:spLocks noGrp="1"/>
          </p:cNvSpPr>
          <p:nvPr>
            <p:ph sz="quarter" idx="13"/>
          </p:nvPr>
        </p:nvSpPr>
        <p:spPr>
          <a:xfrm>
            <a:off x="457200" y="2240280"/>
            <a:ext cx="3008313" cy="408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0828ADA4-E1DF-473C-95FF-502242B1DE1C}" type="slidenum">
              <a:rPr lang="en-US"/>
              <a:pPr>
                <a:defRPr/>
              </a:pPr>
              <a:t>‹#›</a:t>
            </a:fld>
            <a:endParaRPr lang="en-US"/>
          </a:p>
        </p:txBody>
      </p:sp>
    </p:spTree>
    <p:extLst>
      <p:ext uri="{BB962C8B-B14F-4D97-AF65-F5344CB8AC3E}">
        <p14:creationId xmlns:p14="http://schemas.microsoft.com/office/powerpoint/2010/main" val="3466229797"/>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Rectangle 3"/>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6863"/>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7"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9"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19"/>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18" name="Content Placeholder 17"/>
          <p:cNvSpPr>
            <a:spLocks noGrp="1"/>
          </p:cNvSpPr>
          <p:nvPr>
            <p:ph sz="quarter" idx="12"/>
          </p:nvPr>
        </p:nvSpPr>
        <p:spPr>
          <a:xfrm>
            <a:off x="923925" y="1063417"/>
            <a:ext cx="7421789" cy="4234072"/>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a:xfrm>
            <a:off x="457200" y="320057"/>
            <a:ext cx="8205401" cy="1238931"/>
          </a:xfrm>
        </p:spPr>
        <p:txBody>
          <a:bodyPr anchor="t"/>
          <a:lstStyle/>
          <a:p>
            <a:r>
              <a:rPr lang="en-US"/>
              <a:t>Click to edit Master title style</a:t>
            </a:r>
          </a:p>
        </p:txBody>
      </p:sp>
      <p:sp>
        <p:nvSpPr>
          <p:cNvPr id="11" name="Slide Number Placeholder 12"/>
          <p:cNvSpPr>
            <a:spLocks noGrp="1"/>
          </p:cNvSpPr>
          <p:nvPr>
            <p:ph type="sldNum" sz="quarter" idx="13"/>
          </p:nvPr>
        </p:nvSpPr>
        <p:spPr/>
        <p:txBody>
          <a:bodyPr/>
          <a:lstStyle>
            <a:lvl1pPr eaLnBrk="1" hangingPunct="1">
              <a:defRPr sz="1600">
                <a:solidFill>
                  <a:srgbClr val="A6A6A6"/>
                </a:solidFill>
              </a:defRPr>
            </a:lvl1pPr>
          </a:lstStyle>
          <a:p>
            <a:pPr>
              <a:defRPr/>
            </a:pPr>
            <a:fld id="{3B6D4E77-0181-4726-9CC4-7C141BABC78F}" type="slidenum">
              <a:rPr lang="en-US"/>
              <a:pPr>
                <a:defRPr/>
              </a:pPr>
              <a:t>‹#›</a:t>
            </a:fld>
            <a:endParaRPr lang="en-US"/>
          </a:p>
        </p:txBody>
      </p:sp>
      <p:sp>
        <p:nvSpPr>
          <p:cNvPr id="13" name="Footer Placeholder 4"/>
          <p:cNvSpPr>
            <a:spLocks noGrp="1"/>
          </p:cNvSpPr>
          <p:nvPr>
            <p:ph type="ftr" sz="quarter" idx="14"/>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3200132436"/>
      </p:ext>
    </p:extLst>
  </p:cSld>
  <p:clrMapOvr>
    <a:masterClrMapping/>
  </p:clrMapOvr>
  <p:transition spd="med">
    <p:fade/>
  </p:transition>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Title 6"/>
          <p:cNvSpPr>
            <a:spLocks noGrp="1"/>
          </p:cNvSpPr>
          <p:nvPr>
            <p:ph type="title"/>
          </p:nvPr>
        </p:nvSpPr>
        <p:spPr>
          <a:xfrm>
            <a:off x="457200" y="465138"/>
            <a:ext cx="8229600" cy="1238250"/>
          </a:xfrm>
          <a:prstGeom prst="rect">
            <a:avLst/>
          </a:prstGeom>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eaLnBrk="1" hangingPunct="1">
              <a:defRPr sz="1600"/>
            </a:lvl1pPr>
          </a:lstStyle>
          <a:p>
            <a:pPr>
              <a:defRPr/>
            </a:pPr>
            <a:fld id="{2A234A9E-CA81-40E2-B8F2-F1BB343674C5}" type="slidenum">
              <a:rPr lang="en-US"/>
              <a:pPr>
                <a:defRPr/>
              </a:pPr>
              <a:t>‹#›</a:t>
            </a:fld>
            <a:endParaRPr lang="en-US" dirty="0"/>
          </a:p>
        </p:txBody>
      </p:sp>
    </p:spTree>
    <p:extLst>
      <p:ext uri="{BB962C8B-B14F-4D97-AF65-F5344CB8AC3E}">
        <p14:creationId xmlns:p14="http://schemas.microsoft.com/office/powerpoint/2010/main" val="3982052240"/>
      </p:ext>
    </p:extLst>
  </p:cSld>
  <p:clrMapOvr>
    <a:masterClrMapping/>
  </p:clrMapOvr>
  <p:transition spd="med">
    <p:fade/>
  </p:transition>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Footer Placeholder 4"/>
          <p:cNvSpPr>
            <a:spLocks noGrp="1"/>
          </p:cNvSpPr>
          <p:nvPr>
            <p:ph type="ftr" sz="quarter" idx="10"/>
          </p:nvPr>
        </p:nvSpPr>
        <p:spPr/>
        <p:txBody>
          <a:bodyPr/>
          <a:lstStyle>
            <a:lvl1pPr algn="l" eaLnBrk="1" hangingPunct="1">
              <a:defRPr/>
            </a:lvl1pPr>
          </a:lstStyle>
          <a:p>
            <a:pPr>
              <a:defRPr/>
            </a:pPr>
            <a:r>
              <a:rPr lang="en-US"/>
              <a:t>SECTION OR PRESENTATION TITLE</a:t>
            </a:r>
          </a:p>
        </p:txBody>
      </p:sp>
      <p:sp>
        <p:nvSpPr>
          <p:cNvPr id="4" name="Slide Number Placeholder 5"/>
          <p:cNvSpPr>
            <a:spLocks noGrp="1"/>
          </p:cNvSpPr>
          <p:nvPr>
            <p:ph type="sldNum" sz="quarter" idx="11"/>
          </p:nvPr>
        </p:nvSpPr>
        <p:spPr/>
        <p:txBody>
          <a:bodyPr/>
          <a:lstStyle>
            <a:lvl1pPr eaLnBrk="1" hangingPunct="1">
              <a:defRPr sz="1600"/>
            </a:lvl1pPr>
          </a:lstStyle>
          <a:p>
            <a:pPr>
              <a:defRPr/>
            </a:pPr>
            <a:fld id="{92784830-281F-42F2-98C1-E9FCA4B2C8A5}" type="slidenum">
              <a:rPr lang="en-US"/>
              <a:pPr>
                <a:defRPr/>
              </a:pPr>
              <a:t>‹#›</a:t>
            </a:fld>
            <a:endParaRPr lang="en-US"/>
          </a:p>
        </p:txBody>
      </p:sp>
    </p:spTree>
    <p:extLst>
      <p:ext uri="{BB962C8B-B14F-4D97-AF65-F5344CB8AC3E}">
        <p14:creationId xmlns:p14="http://schemas.microsoft.com/office/powerpoint/2010/main" val="1222230776"/>
      </p:ext>
    </p:extLst>
  </p:cSld>
  <p:clrMapOvr>
    <a:masterClrMapping/>
  </p:clrMapOvr>
  <p:transition spd="med">
    <p:fade/>
  </p:transition>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a:ea typeface="ＭＳ Ｐゴシック" charset="0"/>
              <a:cs typeface="Arial" charset="0"/>
            </a:endParaRPr>
          </a:p>
        </p:txBody>
      </p:sp>
      <p:sp>
        <p:nvSpPr>
          <p:cNvPr id="4" name="Rectangle 3"/>
          <p:cNvSpPr/>
          <p:nvPr userDrawn="1"/>
        </p:nvSpPr>
        <p:spPr>
          <a:xfrm>
            <a:off x="119896"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2" name="Title 1"/>
          <p:cNvSpPr>
            <a:spLocks noGrp="1"/>
          </p:cNvSpPr>
          <p:nvPr>
            <p:ph type="ctrTitle"/>
          </p:nvPr>
        </p:nvSpPr>
        <p:spPr>
          <a:xfrm>
            <a:off x="685800" y="2645014"/>
            <a:ext cx="7772400" cy="1350585"/>
          </a:xfrm>
          <a:prstGeom prst="rect">
            <a:avLst/>
          </a:prstGeom>
        </p:spPr>
        <p:txBody>
          <a:bodyPr anchor="ctr"/>
          <a:lstStyle>
            <a:lvl1pPr algn="ctr">
              <a:defRPr spc="50">
                <a:solidFill>
                  <a:srgbClr val="FAE6D3"/>
                </a:solidFill>
              </a:defRPr>
            </a:lvl1pPr>
          </a:lstStyle>
          <a:p>
            <a:r>
              <a:rPr lang="en-CA" dirty="0"/>
              <a:t>Click to edit Master title style</a:t>
            </a:r>
            <a:endParaRPr lang="en-US" dirty="0"/>
          </a:p>
        </p:txBody>
      </p:sp>
      <p:sp>
        <p:nvSpPr>
          <p:cNvPr id="7"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BF273748-6D15-4B7A-ADF4-75E05C217265}" type="slidenum">
              <a:rPr lang="en-US"/>
              <a:pPr>
                <a:defRPr/>
              </a:pPr>
              <a:t>‹#›</a:t>
            </a:fld>
            <a:endParaRPr lang="en-US"/>
          </a:p>
        </p:txBody>
      </p:sp>
    </p:spTree>
    <p:extLst>
      <p:ext uri="{BB962C8B-B14F-4D97-AF65-F5344CB8AC3E}">
        <p14:creationId xmlns:p14="http://schemas.microsoft.com/office/powerpoint/2010/main" val="3989788010"/>
      </p:ext>
    </p:extLst>
  </p:cSld>
  <p:clrMapOvr>
    <a:masterClrMapping/>
  </p:clrMapOvr>
  <p:transition spd="med">
    <p:fade/>
  </p:transition>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13" y="5"/>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4" name="Rectangle 3"/>
          <p:cNvSpPr/>
          <p:nvPr userDrawn="1"/>
        </p:nvSpPr>
        <p:spPr>
          <a:xfrm>
            <a:off x="119896"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7" name="Rectangle 17"/>
          <p:cNvSpPr>
            <a:spLocks noChangeArrowheads="1"/>
          </p:cNvSpPr>
          <p:nvPr userDrawn="1"/>
        </p:nvSpPr>
        <p:spPr bwMode="auto">
          <a:xfrm>
            <a:off x="26988" y="9525"/>
            <a:ext cx="9053512" cy="5554663"/>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a:ea typeface="ＭＳ Ｐゴシック" charset="0"/>
              <a:cs typeface="Arial" charset="0"/>
            </a:endParaRPr>
          </a:p>
        </p:txBody>
      </p:sp>
      <p:pic>
        <p:nvPicPr>
          <p:cNvPr id="8" name="Picture 17" descr="Basadur_PPT_swoosh_red-01.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050" y="5273675"/>
            <a:ext cx="9061450" cy="906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0"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066847"/>
            <a:ext cx="7772400" cy="1350585"/>
          </a:xfrm>
          <a:prstGeom prst="rect">
            <a:avLst/>
          </a:prstGeom>
        </p:spPr>
        <p:txBody>
          <a:bodyPr anchor="ctr"/>
          <a:lstStyle>
            <a:lvl1pPr algn="ctr">
              <a:defRPr spc="50">
                <a:solidFill>
                  <a:srgbClr val="FAE6D3"/>
                </a:solidFill>
              </a:defRPr>
            </a:lvl1pPr>
          </a:lstStyle>
          <a:p>
            <a:r>
              <a:rPr lang="en-CA" dirty="0"/>
              <a:t>Click to edit Master title style</a:t>
            </a:r>
            <a:endParaRPr lang="en-US" dirty="0"/>
          </a:p>
        </p:txBody>
      </p:sp>
      <p:sp>
        <p:nvSpPr>
          <p:cNvPr id="11"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E5C35C27-841E-45C9-9B86-E2FA7AC6E1C8}" type="slidenum">
              <a:rPr lang="en-US"/>
              <a:pPr>
                <a:defRPr/>
              </a:pPr>
              <a:t>‹#›</a:t>
            </a:fld>
            <a:endParaRPr lang="en-US"/>
          </a:p>
        </p:txBody>
      </p:sp>
      <p:sp>
        <p:nvSpPr>
          <p:cNvPr id="12"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2651231073"/>
      </p:ext>
    </p:extLst>
  </p:cSld>
  <p:clrMapOvr>
    <a:masterClrMapping/>
  </p:clrMapOvr>
  <p:transition spd="med">
    <p:fade/>
  </p:transition>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5"/>
            <a:ext cx="9144000" cy="6858000"/>
          </a:xfrm>
          <a:prstGeom prst="rect">
            <a:avLst/>
          </a:prstGeom>
          <a:solidFill>
            <a:srgbClr val="FF6600"/>
          </a:solid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txBody>
          <a:bodyPr anchor="ctr"/>
          <a:lstStyle/>
          <a:p>
            <a:pPr algn="ctr" eaLnBrk="0" hangingPunct="0">
              <a:defRPr/>
            </a:pPr>
            <a:endParaRPr lang="en-CA" sz="1800">
              <a:solidFill>
                <a:prstClr val="white"/>
              </a:solidFill>
              <a:latin typeface="Times" charset="0"/>
              <a:ea typeface="ＭＳ Ｐゴシック" pitchFamily="34" charset="-128"/>
              <a:cs typeface="Arial" pitchFamily="34" charset="0"/>
            </a:endParaRPr>
          </a:p>
        </p:txBody>
      </p:sp>
      <p:sp>
        <p:nvSpPr>
          <p:cNvPr id="4" name="Rectangle 3"/>
          <p:cNvSpPr/>
          <p:nvPr userDrawn="1"/>
        </p:nvSpPr>
        <p:spPr>
          <a:xfrm>
            <a:off x="119896"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pic>
        <p:nvPicPr>
          <p:cNvPr id="7" name="Picture 6" descr="Basadur_PPT_swoosh&amp;grayBkgd-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 y="32"/>
            <a:ext cx="9143997" cy="1932431"/>
          </a:xfrm>
          <a:prstGeom prst="rect">
            <a:avLst/>
          </a:prstGeom>
          <a:no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pic>
      <p:sp>
        <p:nvSpPr>
          <p:cNvPr id="2" name="Title 1"/>
          <p:cNvSpPr>
            <a:spLocks noGrp="1"/>
          </p:cNvSpPr>
          <p:nvPr>
            <p:ph type="ctrTitle"/>
          </p:nvPr>
        </p:nvSpPr>
        <p:spPr>
          <a:xfrm>
            <a:off x="685800" y="3047673"/>
            <a:ext cx="7772400" cy="1350585"/>
          </a:xfrm>
          <a:prstGeom prst="rect">
            <a:avLst/>
          </a:prstGeom>
        </p:spPr>
        <p:txBody>
          <a:bodyPr anchor="ctr"/>
          <a:lstStyle>
            <a:lvl1pPr algn="ctr">
              <a:defRPr spc="50">
                <a:solidFill>
                  <a:schemeClr val="accent3">
                    <a:lumMod val="20000"/>
                    <a:lumOff val="80000"/>
                  </a:schemeClr>
                </a:solidFill>
              </a:defRPr>
            </a:lvl1pPr>
          </a:lstStyle>
          <a:p>
            <a:r>
              <a:rPr lang="en-CA" dirty="0"/>
              <a:t>Click to edit Master title style</a:t>
            </a:r>
            <a:endParaRPr lang="en-US" dirty="0"/>
          </a:p>
        </p:txBody>
      </p:sp>
      <p:sp>
        <p:nvSpPr>
          <p:cNvPr id="8"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B2D9318D-D308-4B14-B8C2-268110DFEB6B}" type="slidenum">
              <a:rPr lang="en-US"/>
              <a:pPr>
                <a:defRPr/>
              </a:pPr>
              <a:t>‹#›</a:t>
            </a:fld>
            <a:endParaRPr lang="en-US"/>
          </a:p>
        </p:txBody>
      </p:sp>
    </p:spTree>
    <p:extLst>
      <p:ext uri="{BB962C8B-B14F-4D97-AF65-F5344CB8AC3E}">
        <p14:creationId xmlns:p14="http://schemas.microsoft.com/office/powerpoint/2010/main" val="4035815794"/>
      </p:ext>
    </p:extLst>
  </p:cSld>
  <p:clrMapOvr>
    <a:masterClrMapping/>
  </p:clrMapOvr>
  <p:transition spd="med">
    <p:fade/>
  </p:transition>
</p:sldLayout>
</file>

<file path=ppt/slideLayouts/slideLayout52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a:ea typeface="ＭＳ Ｐゴシック" charset="0"/>
              <a:cs typeface="Arial" charset="0"/>
            </a:endParaRPr>
          </a:p>
        </p:txBody>
      </p:sp>
      <p:sp>
        <p:nvSpPr>
          <p:cNvPr id="5" name="Rectangle 4"/>
          <p:cNvSpPr/>
          <p:nvPr userDrawn="1"/>
        </p:nvSpPr>
        <p:spPr>
          <a:xfrm>
            <a:off x="119896"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FAE6D3"/>
                </a:solidFill>
              </a:defRPr>
            </a:lvl1pPr>
          </a:lstStyle>
          <a:p>
            <a:r>
              <a:rPr lang="en-CA" dirty="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FAE6D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
        <p:nvSpPr>
          <p:cNvPr id="8" name="Slide Number Placeholder 15"/>
          <p:cNvSpPr>
            <a:spLocks noGrp="1"/>
          </p:cNvSpPr>
          <p:nvPr>
            <p:ph type="sldNum" sz="quarter" idx="10"/>
          </p:nvPr>
        </p:nvSpPr>
        <p:spPr/>
        <p:txBody>
          <a:bodyPr/>
          <a:lstStyle>
            <a:lvl1pPr eaLnBrk="1" hangingPunct="1">
              <a:defRPr sz="1600"/>
            </a:lvl1pPr>
          </a:lstStyle>
          <a:p>
            <a:pPr>
              <a:defRPr/>
            </a:pPr>
            <a:fld id="{D76B642E-386F-4795-A3F7-F1F7FE45A589}" type="slidenum">
              <a:rPr lang="en-US"/>
              <a:pPr>
                <a:defRPr/>
              </a:pPr>
              <a:t>‹#›</a:t>
            </a:fld>
            <a:endParaRPr lang="en-US"/>
          </a:p>
        </p:txBody>
      </p:sp>
      <p:sp>
        <p:nvSpPr>
          <p:cNvPr id="9" name="Footer Placeholder 16"/>
          <p:cNvSpPr>
            <a:spLocks noGrp="1"/>
          </p:cNvSpPr>
          <p:nvPr>
            <p:ph type="ftr" sz="quarter" idx="11"/>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1804406455"/>
      </p:ext>
    </p:extLst>
  </p:cSld>
  <p:clrMapOvr>
    <a:masterClrMapping/>
  </p:clrMapOvr>
  <p:transition spd="med">
    <p:fade/>
  </p:transition>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2240280"/>
            <a:ext cx="7772400" cy="3441114"/>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0" name="Title 9"/>
          <p:cNvSpPr>
            <a:spLocks noGrp="1"/>
          </p:cNvSpPr>
          <p:nvPr>
            <p:ph type="title"/>
          </p:nvPr>
        </p:nvSpPr>
        <p:spPr>
          <a:xfrm>
            <a:off x="457200" y="320040"/>
            <a:ext cx="8229600" cy="1362682"/>
          </a:xfrm>
          <a:prstGeom prst="rect">
            <a:avLst/>
          </a:prstGeom>
        </p:spPr>
        <p:txBody>
          <a:bodyPr/>
          <a:lstStyle/>
          <a:p>
            <a:r>
              <a:rPr lang="en-US"/>
              <a:t>Click to edit Master title style</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eaLnBrk="1" hangingPunct="1">
              <a:defRPr sz="1600"/>
            </a:lvl1pPr>
          </a:lstStyle>
          <a:p>
            <a:pPr>
              <a:defRPr/>
            </a:pPr>
            <a:fld id="{C1AED8D8-1983-4162-A18F-A3A9F8260099}" type="slidenum">
              <a:rPr lang="en-US"/>
              <a:pPr>
                <a:defRPr/>
              </a:pPr>
              <a:t>‹#›</a:t>
            </a:fld>
            <a:endParaRPr lang="en-US"/>
          </a:p>
        </p:txBody>
      </p:sp>
    </p:spTree>
    <p:extLst>
      <p:ext uri="{BB962C8B-B14F-4D97-AF65-F5344CB8AC3E}">
        <p14:creationId xmlns:p14="http://schemas.microsoft.com/office/powerpoint/2010/main" val="606180373"/>
      </p:ext>
    </p:extLst>
  </p:cSld>
  <p:clrMapOvr>
    <a:masterClrMapping/>
  </p:clrMapOvr>
  <p:transition spd="med">
    <p:fade/>
  </p:transition>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0" name="Title 9"/>
          <p:cNvSpPr>
            <a:spLocks noGrp="1"/>
          </p:cNvSpPr>
          <p:nvPr>
            <p:ph type="title"/>
          </p:nvPr>
        </p:nvSpPr>
        <p:spPr>
          <a:xfrm>
            <a:off x="457200" y="320072"/>
            <a:ext cx="8229600" cy="1393655"/>
          </a:xfrm>
          <a:prstGeom prst="rect">
            <a:avLst/>
          </a:prstGeom>
        </p:spPr>
        <p:txBody>
          <a:bodyPr/>
          <a:lstStyle/>
          <a:p>
            <a:r>
              <a:rPr lang="en-US"/>
              <a:t>Click to edit Master title style</a:t>
            </a:r>
          </a:p>
        </p:txBody>
      </p:sp>
      <p:sp>
        <p:nvSpPr>
          <p:cNvPr id="8" name="Content Placeholder 7"/>
          <p:cNvSpPr>
            <a:spLocks noGrp="1"/>
          </p:cNvSpPr>
          <p:nvPr>
            <p:ph sz="quarter" idx="13"/>
          </p:nvPr>
        </p:nvSpPr>
        <p:spPr>
          <a:xfrm>
            <a:off x="914401" y="2240286"/>
            <a:ext cx="7782076" cy="338949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6"/>
          </p:nvPr>
        </p:nvSpPr>
        <p:spPr/>
        <p:txBody>
          <a:bodyPr/>
          <a:lstStyle>
            <a:lvl1pPr eaLnBrk="1" hangingPunct="1">
              <a:defRPr sz="1600"/>
            </a:lvl1pPr>
          </a:lstStyle>
          <a:p>
            <a:pPr>
              <a:defRPr/>
            </a:pPr>
            <a:fld id="{23E8BBE6-FAEF-4827-9EE9-956E0289B2C8}" type="slidenum">
              <a:rPr lang="en-US"/>
              <a:pPr>
                <a:defRPr/>
              </a:pPr>
              <a:t>‹#›</a:t>
            </a:fld>
            <a:endParaRPr lang="en-US"/>
          </a:p>
        </p:txBody>
      </p:sp>
    </p:spTree>
    <p:extLst>
      <p:ext uri="{BB962C8B-B14F-4D97-AF65-F5344CB8AC3E}">
        <p14:creationId xmlns:p14="http://schemas.microsoft.com/office/powerpoint/2010/main" val="4180693685"/>
      </p:ext>
    </p:extLst>
  </p:cSld>
  <p:clrMapOvr>
    <a:masterClrMapping/>
  </p:clrMapOvr>
  <p:transition spd="med">
    <p:fade/>
  </p:transition>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4" name="Picture 12"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t="6952"/>
          <a:stretch>
            <a:fillRect/>
          </a:stretch>
        </p:blipFill>
        <p:spPr bwMode="auto">
          <a:xfrm>
            <a:off x="0" y="6350"/>
            <a:ext cx="9097963" cy="2435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ontent Placeholder 7"/>
          <p:cNvSpPr>
            <a:spLocks noGrp="1"/>
          </p:cNvSpPr>
          <p:nvPr>
            <p:ph sz="quarter" idx="13"/>
          </p:nvPr>
        </p:nvSpPr>
        <p:spPr>
          <a:xfrm>
            <a:off x="914401" y="2240280"/>
            <a:ext cx="7782076" cy="403105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7" name="Title 6"/>
          <p:cNvSpPr>
            <a:spLocks noGrp="1"/>
          </p:cNvSpPr>
          <p:nvPr>
            <p:ph type="title"/>
          </p:nvPr>
        </p:nvSpPr>
        <p:spPr/>
        <p:txBody>
          <a:bodyPr/>
          <a:lstStyle>
            <a:lvl1pPr>
              <a:defRPr>
                <a:solidFill>
                  <a:schemeClr val="bg1">
                    <a:lumMod val="95000"/>
                  </a:schemeClr>
                </a:solidFill>
              </a:defRPr>
            </a:lvl1pPr>
          </a:lstStyle>
          <a:p>
            <a:r>
              <a:rPr lang="en-US"/>
              <a:t>Click to edit Master title style</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9" name="Slide Number Placeholder 5"/>
          <p:cNvSpPr>
            <a:spLocks noGrp="1"/>
          </p:cNvSpPr>
          <p:nvPr>
            <p:ph type="sldNum" sz="quarter" idx="16"/>
          </p:nvPr>
        </p:nvSpPr>
        <p:spPr/>
        <p:txBody>
          <a:bodyPr/>
          <a:lstStyle>
            <a:lvl1pPr eaLnBrk="1" hangingPunct="1">
              <a:defRPr sz="1600"/>
            </a:lvl1pPr>
          </a:lstStyle>
          <a:p>
            <a:pPr>
              <a:defRPr/>
            </a:pPr>
            <a:fld id="{02113682-99BA-4C64-9C7D-74A8FB2594F5}" type="slidenum">
              <a:rPr lang="en-US"/>
              <a:pPr>
                <a:defRPr/>
              </a:pPr>
              <a:t>‹#›</a:t>
            </a:fld>
            <a:endParaRPr lang="en-US"/>
          </a:p>
        </p:txBody>
      </p:sp>
    </p:spTree>
    <p:extLst>
      <p:ext uri="{BB962C8B-B14F-4D97-AF65-F5344CB8AC3E}">
        <p14:creationId xmlns:p14="http://schemas.microsoft.com/office/powerpoint/2010/main" val="598264654"/>
      </p:ext>
    </p:extLst>
  </p:cSld>
  <p:clrMapOvr>
    <a:masterClrMapping/>
  </p:clrMapOvr>
  <p:transition spd="med">
    <p:fade/>
  </p:transition>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58" y="2240280"/>
            <a:ext cx="7287683" cy="2392680"/>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0" name="Title 9"/>
          <p:cNvSpPr>
            <a:spLocks noGrp="1"/>
          </p:cNvSpPr>
          <p:nvPr>
            <p:ph type="title"/>
          </p:nvPr>
        </p:nvSpPr>
        <p:spPr>
          <a:xfrm>
            <a:off x="457200" y="320045"/>
            <a:ext cx="8229600" cy="1238250"/>
          </a:xfrm>
          <a:prstGeom prst="rect">
            <a:avLst/>
          </a:prstGeom>
        </p:spPr>
        <p:txBody>
          <a:bodyPr/>
          <a:lstStyle/>
          <a:p>
            <a:r>
              <a:rPr lang="en-US"/>
              <a:t>Click to edit Master title style</a:t>
            </a:r>
          </a:p>
        </p:txBody>
      </p:sp>
      <p:sp>
        <p:nvSpPr>
          <p:cNvPr id="9" name="Content Placeholder 2"/>
          <p:cNvSpPr>
            <a:spLocks noGrp="1"/>
          </p:cNvSpPr>
          <p:nvPr>
            <p:ph idx="13"/>
          </p:nvPr>
        </p:nvSpPr>
        <p:spPr>
          <a:xfrm>
            <a:off x="914458" y="4470508"/>
            <a:ext cx="7287683" cy="1746475"/>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0C1ED3E1-BD28-4753-A771-CE279316338B}" type="slidenum">
              <a:rPr lang="en-US"/>
              <a:pPr>
                <a:defRPr/>
              </a:pPr>
              <a:t>‹#›</a:t>
            </a:fld>
            <a:endParaRPr lang="en-US"/>
          </a:p>
        </p:txBody>
      </p:sp>
    </p:spTree>
    <p:extLst>
      <p:ext uri="{BB962C8B-B14F-4D97-AF65-F5344CB8AC3E}">
        <p14:creationId xmlns:p14="http://schemas.microsoft.com/office/powerpoint/2010/main" val="779454206"/>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Rectangle 4"/>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6863"/>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8"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17"/>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10"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1"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Content Placeholder 17"/>
          <p:cNvSpPr>
            <a:spLocks noGrp="1"/>
          </p:cNvSpPr>
          <p:nvPr>
            <p:ph sz="quarter" idx="12"/>
          </p:nvPr>
        </p:nvSpPr>
        <p:spPr>
          <a:xfrm>
            <a:off x="923925" y="1063417"/>
            <a:ext cx="3648075" cy="4234072"/>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a:xfrm>
            <a:off x="457200" y="320057"/>
            <a:ext cx="8205401" cy="1238931"/>
          </a:xfrm>
        </p:spPr>
        <p:txBody>
          <a:bodyPr anchor="t"/>
          <a:lstStyle/>
          <a:p>
            <a:r>
              <a:rPr lang="en-US"/>
              <a:t>Click to edit Master title style</a:t>
            </a:r>
          </a:p>
        </p:txBody>
      </p:sp>
      <p:sp>
        <p:nvSpPr>
          <p:cNvPr id="15" name="Content Placeholder 14"/>
          <p:cNvSpPr>
            <a:spLocks noGrp="1"/>
          </p:cNvSpPr>
          <p:nvPr>
            <p:ph sz="quarter" idx="15"/>
          </p:nvPr>
        </p:nvSpPr>
        <p:spPr>
          <a:xfrm>
            <a:off x="4572001" y="1063417"/>
            <a:ext cx="3657600" cy="4176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16"/>
          </p:nvPr>
        </p:nvSpPr>
        <p:spPr/>
        <p:txBody>
          <a:bodyPr/>
          <a:lstStyle>
            <a:lvl1pPr eaLnBrk="1" hangingPunct="1">
              <a:defRPr sz="1600">
                <a:solidFill>
                  <a:srgbClr val="A6A6A6"/>
                </a:solidFill>
              </a:defRPr>
            </a:lvl1pPr>
          </a:lstStyle>
          <a:p>
            <a:pPr>
              <a:defRPr/>
            </a:pPr>
            <a:fld id="{10C05FDB-7166-4B51-AE53-908ACF42CD75}" type="slidenum">
              <a:rPr lang="en-US"/>
              <a:pPr>
                <a:defRPr/>
              </a:pPr>
              <a:t>‹#›</a:t>
            </a:fld>
            <a:endParaRPr lang="en-US"/>
          </a:p>
        </p:txBody>
      </p:sp>
      <p:sp>
        <p:nvSpPr>
          <p:cNvPr id="14" name="Footer Placeholder 4"/>
          <p:cNvSpPr>
            <a:spLocks noGrp="1"/>
          </p:cNvSpPr>
          <p:nvPr>
            <p:ph type="ftr" sz="quarter" idx="17"/>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723129651"/>
      </p:ext>
    </p:extLst>
  </p:cSld>
  <p:clrMapOvr>
    <a:masterClrMapping/>
  </p:clrMapOvr>
  <p:transition spd="med">
    <p:fade/>
  </p:transition>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2240280"/>
            <a:ext cx="4038600" cy="3551601"/>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4" name="Title 13"/>
          <p:cNvSpPr>
            <a:spLocks noGrp="1"/>
          </p:cNvSpPr>
          <p:nvPr>
            <p:ph type="title"/>
          </p:nvPr>
        </p:nvSpPr>
        <p:spPr>
          <a:xfrm>
            <a:off x="457200" y="320045"/>
            <a:ext cx="8229600" cy="1238250"/>
          </a:xfrm>
          <a:prstGeom prst="rect">
            <a:avLst/>
          </a:prstGeom>
        </p:spPr>
        <p:txBody>
          <a:bodyPr/>
          <a:lstStyle/>
          <a:p>
            <a:r>
              <a:rPr lang="en-US"/>
              <a:t>Click to edit Master title style</a:t>
            </a:r>
          </a:p>
        </p:txBody>
      </p:sp>
      <p:sp>
        <p:nvSpPr>
          <p:cNvPr id="8" name="Content Placeholder 3"/>
          <p:cNvSpPr>
            <a:spLocks noGrp="1"/>
          </p:cNvSpPr>
          <p:nvPr>
            <p:ph sz="half" idx="13"/>
          </p:nvPr>
        </p:nvSpPr>
        <p:spPr>
          <a:xfrm>
            <a:off x="457200" y="2240280"/>
            <a:ext cx="4038600" cy="3551601"/>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8F4BD913-4FE3-476A-A63E-A95F7C89A715}" type="slidenum">
              <a:rPr lang="en-US"/>
              <a:pPr>
                <a:defRPr/>
              </a:pPr>
              <a:t>‹#›</a:t>
            </a:fld>
            <a:endParaRPr lang="en-US"/>
          </a:p>
        </p:txBody>
      </p:sp>
    </p:spTree>
    <p:extLst>
      <p:ext uri="{BB962C8B-B14F-4D97-AF65-F5344CB8AC3E}">
        <p14:creationId xmlns:p14="http://schemas.microsoft.com/office/powerpoint/2010/main" val="261514626"/>
      </p:ext>
    </p:extLst>
  </p:cSld>
  <p:clrMapOvr>
    <a:masterClrMapping/>
  </p:clrMapOvr>
  <p:transition spd="med">
    <p:fade/>
  </p:transition>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098696"/>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5" name="Text Placeholder 4"/>
          <p:cNvSpPr>
            <a:spLocks noGrp="1"/>
          </p:cNvSpPr>
          <p:nvPr>
            <p:ph type="body" sz="quarter" idx="3"/>
          </p:nvPr>
        </p:nvSpPr>
        <p:spPr>
          <a:xfrm>
            <a:off x="4645033" y="2098696"/>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33" y="2643055"/>
            <a:ext cx="4041775" cy="321467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3" name="Title 12"/>
          <p:cNvSpPr>
            <a:spLocks noGrp="1"/>
          </p:cNvSpPr>
          <p:nvPr>
            <p:ph type="title"/>
          </p:nvPr>
        </p:nvSpPr>
        <p:spPr>
          <a:xfrm>
            <a:off x="457200" y="320045"/>
            <a:ext cx="8229600" cy="1238250"/>
          </a:xfrm>
          <a:prstGeom prst="rect">
            <a:avLst/>
          </a:prstGeom>
        </p:spPr>
        <p:txBody>
          <a:bodyPr/>
          <a:lstStyle/>
          <a:p>
            <a:r>
              <a:rPr lang="en-US"/>
              <a:t>Click to edit Master title style</a:t>
            </a:r>
          </a:p>
        </p:txBody>
      </p:sp>
      <p:sp>
        <p:nvSpPr>
          <p:cNvPr id="11" name="Content Placeholder 5"/>
          <p:cNvSpPr>
            <a:spLocks noGrp="1"/>
          </p:cNvSpPr>
          <p:nvPr>
            <p:ph sz="quarter" idx="17"/>
          </p:nvPr>
        </p:nvSpPr>
        <p:spPr>
          <a:xfrm>
            <a:off x="444993" y="2643055"/>
            <a:ext cx="4041775" cy="321467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3"/>
          <p:cNvSpPr>
            <a:spLocks noGrp="1"/>
          </p:cNvSpPr>
          <p:nvPr>
            <p:ph type="dt" sz="half" idx="18"/>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8" name="Footer Placeholder 4"/>
          <p:cNvSpPr>
            <a:spLocks noGrp="1"/>
          </p:cNvSpPr>
          <p:nvPr>
            <p:ph type="ftr" sz="quarter" idx="19"/>
          </p:nvPr>
        </p:nvSpPr>
        <p:spPr/>
        <p:txBody>
          <a:bodyPr/>
          <a:lstStyle>
            <a:lvl1pPr algn="l" eaLnBrk="1" hangingPunct="1">
              <a:defRPr/>
            </a:lvl1pPr>
          </a:lstStyle>
          <a:p>
            <a:pPr>
              <a:defRPr/>
            </a:pPr>
            <a:r>
              <a:rPr lang="en-US"/>
              <a:t>SECTION OR PRESENTATION TITLE</a:t>
            </a:r>
          </a:p>
        </p:txBody>
      </p:sp>
      <p:sp>
        <p:nvSpPr>
          <p:cNvPr id="9" name="Slide Number Placeholder 5"/>
          <p:cNvSpPr>
            <a:spLocks noGrp="1"/>
          </p:cNvSpPr>
          <p:nvPr>
            <p:ph type="sldNum" sz="quarter" idx="20"/>
          </p:nvPr>
        </p:nvSpPr>
        <p:spPr/>
        <p:txBody>
          <a:bodyPr/>
          <a:lstStyle>
            <a:lvl1pPr eaLnBrk="1" hangingPunct="1">
              <a:defRPr sz="1600"/>
            </a:lvl1pPr>
          </a:lstStyle>
          <a:p>
            <a:pPr>
              <a:defRPr/>
            </a:pPr>
            <a:fld id="{D7884B61-B0AE-484E-A003-0AC54D6364A1}" type="slidenum">
              <a:rPr lang="en-US"/>
              <a:pPr>
                <a:defRPr/>
              </a:pPr>
              <a:t>‹#›</a:t>
            </a:fld>
            <a:endParaRPr lang="en-US"/>
          </a:p>
        </p:txBody>
      </p:sp>
    </p:spTree>
    <p:extLst>
      <p:ext uri="{BB962C8B-B14F-4D97-AF65-F5344CB8AC3E}">
        <p14:creationId xmlns:p14="http://schemas.microsoft.com/office/powerpoint/2010/main" val="690747288"/>
      </p:ext>
    </p:extLst>
  </p:cSld>
  <p:clrMapOvr>
    <a:masterClrMapping/>
  </p:clrMapOvr>
  <p:transition spd="med">
    <p:fade/>
  </p:transition>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Title 7"/>
          <p:cNvSpPr>
            <a:spLocks noGrp="1"/>
          </p:cNvSpPr>
          <p:nvPr>
            <p:ph type="title"/>
          </p:nvPr>
        </p:nvSpPr>
        <p:spPr>
          <a:xfrm>
            <a:off x="457200" y="320045"/>
            <a:ext cx="8229600" cy="123825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4"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5" name="Slide Number Placeholder 5"/>
          <p:cNvSpPr>
            <a:spLocks noGrp="1"/>
          </p:cNvSpPr>
          <p:nvPr>
            <p:ph type="sldNum" sz="quarter" idx="12"/>
          </p:nvPr>
        </p:nvSpPr>
        <p:spPr/>
        <p:txBody>
          <a:bodyPr/>
          <a:lstStyle>
            <a:lvl1pPr eaLnBrk="1" hangingPunct="1">
              <a:defRPr sz="1600"/>
            </a:lvl1pPr>
          </a:lstStyle>
          <a:p>
            <a:pPr>
              <a:defRPr/>
            </a:pPr>
            <a:fld id="{F16A4700-CB81-4984-9DC9-261A23FD99E7}" type="slidenum">
              <a:rPr lang="en-US"/>
              <a:pPr>
                <a:defRPr/>
              </a:pPr>
              <a:t>‹#›</a:t>
            </a:fld>
            <a:endParaRPr lang="en-US"/>
          </a:p>
        </p:txBody>
      </p:sp>
    </p:spTree>
    <p:extLst>
      <p:ext uri="{BB962C8B-B14F-4D97-AF65-F5344CB8AC3E}">
        <p14:creationId xmlns:p14="http://schemas.microsoft.com/office/powerpoint/2010/main" val="591153448"/>
      </p:ext>
    </p:extLst>
  </p:cSld>
  <p:clrMapOvr>
    <a:masterClrMapping/>
  </p:clrMapOvr>
  <p:transition spd="med">
    <p:fade/>
  </p:transition>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Rectangle 2"/>
          <p:cNvSpPr/>
          <p:nvPr userDrawn="1"/>
        </p:nvSpPr>
        <p:spPr>
          <a:xfrm>
            <a:off x="13" y="5"/>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4" name="Picture 15" descr="Basadur_logo-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16550" y="5387975"/>
            <a:ext cx="1778000" cy="84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15"/>
          <p:cNvSpPr txBox="1">
            <a:spLocks noChangeArrowheads="1"/>
          </p:cNvSpPr>
          <p:nvPr userDrawn="1"/>
        </p:nvSpPr>
        <p:spPr bwMode="auto">
          <a:xfrm>
            <a:off x="7418388" y="6621463"/>
            <a:ext cx="1725612"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9" name="Title 8"/>
          <p:cNvSpPr>
            <a:spLocks noGrp="1"/>
          </p:cNvSpPr>
          <p:nvPr>
            <p:ph type="title"/>
          </p:nvPr>
        </p:nvSpPr>
        <p:spPr>
          <a:xfrm>
            <a:off x="5304454" y="1451374"/>
            <a:ext cx="3415327" cy="1846231"/>
          </a:xfrm>
          <a:prstGeom prst="rect">
            <a:avLst/>
          </a:prstGeom>
        </p:spPr>
        <p:txBody>
          <a:bodyPr>
            <a:normAutofit/>
          </a:bodyPr>
          <a:lstStyle>
            <a:lvl1pPr algn="l">
              <a:defRPr kumimoji="0" lang="en-US" sz="3600" b="0" i="0" u="none" strike="noStrike" kern="1200" cap="none" spc="0" normalizeH="0" baseline="0" noProof="0" dirty="0" smtClean="0">
                <a:ln>
                  <a:noFill/>
                </a:ln>
                <a:solidFill>
                  <a:srgbClr val="FF6600"/>
                </a:solidFill>
                <a:effectLst/>
                <a:uLnTx/>
                <a:uFillTx/>
                <a:latin typeface="Georgia"/>
                <a:ea typeface="+mj-ea"/>
                <a:cs typeface="Georgia"/>
              </a:defRPr>
            </a:lvl1pPr>
          </a:lstStyle>
          <a:p>
            <a:r>
              <a:rPr lang="en-US"/>
              <a:t>Click to edit Master title style</a:t>
            </a:r>
          </a:p>
        </p:txBody>
      </p:sp>
      <p:sp>
        <p:nvSpPr>
          <p:cNvPr id="6"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7" name="Footer Placeholder 2"/>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8" name="Slide Number Placeholder 3"/>
          <p:cNvSpPr>
            <a:spLocks noGrp="1"/>
          </p:cNvSpPr>
          <p:nvPr>
            <p:ph type="sldNum" sz="quarter" idx="12"/>
          </p:nvPr>
        </p:nvSpPr>
        <p:spPr/>
        <p:txBody>
          <a:bodyPr/>
          <a:lstStyle>
            <a:lvl1pPr eaLnBrk="1" hangingPunct="1">
              <a:defRPr sz="1600"/>
            </a:lvl1pPr>
          </a:lstStyle>
          <a:p>
            <a:pPr>
              <a:defRPr/>
            </a:pPr>
            <a:fld id="{4EA3C8D8-B439-48E5-8F4D-5C8135A748CB}" type="slidenum">
              <a:rPr lang="en-US"/>
              <a:pPr>
                <a:defRPr/>
              </a:pPr>
              <a:t>‹#›</a:t>
            </a:fld>
            <a:endParaRPr lang="en-US"/>
          </a:p>
        </p:txBody>
      </p:sp>
    </p:spTree>
    <p:extLst>
      <p:ext uri="{BB962C8B-B14F-4D97-AF65-F5344CB8AC3E}">
        <p14:creationId xmlns:p14="http://schemas.microsoft.com/office/powerpoint/2010/main" val="3605079250"/>
      </p:ext>
    </p:extLst>
  </p:cSld>
  <p:clrMapOvr>
    <a:masterClrMapping/>
  </p:clrMapOvr>
  <p:transition spd="med">
    <p:fade/>
  </p:transition>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744" y="301752"/>
            <a:ext cx="8226056" cy="1503236"/>
          </a:xfrm>
          <a:prstGeom prst="rect">
            <a:avLst/>
          </a:prstGeom>
        </p:spPr>
        <p:txBody>
          <a:bodyPr>
            <a:noAutofit/>
          </a:bodyPr>
          <a:lstStyle>
            <a:lvl1pPr algn="l">
              <a:defRPr sz="3200" b="0"/>
            </a:lvl1pPr>
          </a:lstStyle>
          <a:p>
            <a:r>
              <a:rPr lang="en-CA" dirty="0"/>
              <a:t>Click to edit Master title style</a:t>
            </a:r>
            <a:endParaRPr lang="en-US" dirty="0"/>
          </a:p>
        </p:txBody>
      </p:sp>
      <p:sp>
        <p:nvSpPr>
          <p:cNvPr id="3" name="Content Placeholder 2"/>
          <p:cNvSpPr>
            <a:spLocks noGrp="1"/>
          </p:cNvSpPr>
          <p:nvPr>
            <p:ph idx="1"/>
          </p:nvPr>
        </p:nvSpPr>
        <p:spPr>
          <a:xfrm>
            <a:off x="470350" y="2240313"/>
            <a:ext cx="5731983" cy="4206567"/>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4" name="Content Placeholder 13"/>
          <p:cNvSpPr>
            <a:spLocks noGrp="1"/>
          </p:cNvSpPr>
          <p:nvPr>
            <p:ph sz="quarter" idx="13"/>
          </p:nvPr>
        </p:nvSpPr>
        <p:spPr>
          <a:xfrm>
            <a:off x="6294474" y="2240280"/>
            <a:ext cx="2402258" cy="4206568"/>
          </a:xfrm>
          <a:prstGeom prst="rect">
            <a:avLst/>
          </a:prstGeom>
        </p:spPr>
        <p:txBody>
          <a:bodyPr/>
          <a:lstStyle>
            <a:lvl1pPr>
              <a:defRPr>
                <a:solidFill>
                  <a:srgbClr val="2F5897"/>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96801255-B66A-4968-B727-409330C3B5DF}" type="slidenum">
              <a:rPr lang="en-US"/>
              <a:pPr>
                <a:defRPr/>
              </a:pPr>
              <a:t>‹#›</a:t>
            </a:fld>
            <a:endParaRPr lang="en-US"/>
          </a:p>
        </p:txBody>
      </p:sp>
    </p:spTree>
    <p:extLst>
      <p:ext uri="{BB962C8B-B14F-4D97-AF65-F5344CB8AC3E}">
        <p14:creationId xmlns:p14="http://schemas.microsoft.com/office/powerpoint/2010/main" val="2056397053"/>
      </p:ext>
    </p:extLst>
  </p:cSld>
  <p:clrMapOvr>
    <a:masterClrMapping/>
  </p:clrMapOvr>
  <p:transition spd="med">
    <p:fade/>
  </p:transition>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75050" y="320040"/>
            <a:ext cx="5111750" cy="1162050"/>
          </a:xfrm>
          <a:prstGeom prst="rect">
            <a:avLst/>
          </a:prstGeom>
        </p:spPr>
        <p:txBody>
          <a:bodyPr>
            <a:noAutofit/>
          </a:bodyPr>
          <a:lstStyle>
            <a:lvl1pPr algn="l">
              <a:defRPr sz="3200" b="0"/>
            </a:lvl1pPr>
          </a:lstStyle>
          <a:p>
            <a:r>
              <a:rPr lang="en-CA" dirty="0"/>
              <a:t>Click to edit Master title style</a:t>
            </a:r>
            <a:endParaRPr lang="en-US" dirty="0"/>
          </a:p>
        </p:txBody>
      </p:sp>
      <p:sp>
        <p:nvSpPr>
          <p:cNvPr id="3" name="Content Placeholder 2"/>
          <p:cNvSpPr>
            <a:spLocks noGrp="1"/>
          </p:cNvSpPr>
          <p:nvPr>
            <p:ph idx="1"/>
          </p:nvPr>
        </p:nvSpPr>
        <p:spPr>
          <a:xfrm>
            <a:off x="3575050" y="2240280"/>
            <a:ext cx="5111750" cy="4082674"/>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4" name="Content Placeholder 13"/>
          <p:cNvSpPr>
            <a:spLocks noGrp="1"/>
          </p:cNvSpPr>
          <p:nvPr>
            <p:ph sz="quarter" idx="13"/>
          </p:nvPr>
        </p:nvSpPr>
        <p:spPr>
          <a:xfrm>
            <a:off x="457219" y="2240313"/>
            <a:ext cx="3008313" cy="408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32F052AC-1FBE-4106-AC74-7D80E3604EBC}" type="slidenum">
              <a:rPr lang="en-US"/>
              <a:pPr>
                <a:defRPr/>
              </a:pPr>
              <a:t>‹#›</a:t>
            </a:fld>
            <a:endParaRPr lang="en-US"/>
          </a:p>
        </p:txBody>
      </p:sp>
    </p:spTree>
    <p:extLst>
      <p:ext uri="{BB962C8B-B14F-4D97-AF65-F5344CB8AC3E}">
        <p14:creationId xmlns:p14="http://schemas.microsoft.com/office/powerpoint/2010/main" val="1990721124"/>
      </p:ext>
    </p:extLst>
  </p:cSld>
  <p:clrMapOvr>
    <a:masterClrMapping/>
  </p:clrMapOvr>
  <p:transition spd="med">
    <p:fade/>
  </p:transition>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Title 6"/>
          <p:cNvSpPr>
            <a:spLocks noGrp="1"/>
          </p:cNvSpPr>
          <p:nvPr>
            <p:ph type="title"/>
          </p:nvPr>
        </p:nvSpPr>
        <p:spPr>
          <a:xfrm>
            <a:off x="457200" y="465138"/>
            <a:ext cx="8229600" cy="1238250"/>
          </a:xfrm>
          <a:prstGeom prst="rect">
            <a:avLst/>
          </a:prstGeom>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eaLnBrk="1" hangingPunct="1">
              <a:defRPr sz="1600"/>
            </a:lvl1pPr>
          </a:lstStyle>
          <a:p>
            <a:pPr>
              <a:defRPr/>
            </a:pPr>
            <a:fld id="{1FCE2665-B039-4C84-AC03-01184A95535B}" type="slidenum">
              <a:rPr lang="en-US"/>
              <a:pPr>
                <a:defRPr/>
              </a:pPr>
              <a:t>‹#›</a:t>
            </a:fld>
            <a:endParaRPr lang="en-US" dirty="0"/>
          </a:p>
        </p:txBody>
      </p:sp>
    </p:spTree>
    <p:extLst>
      <p:ext uri="{BB962C8B-B14F-4D97-AF65-F5344CB8AC3E}">
        <p14:creationId xmlns:p14="http://schemas.microsoft.com/office/powerpoint/2010/main" val="4146806372"/>
      </p:ext>
    </p:extLst>
  </p:cSld>
  <p:clrMapOvr>
    <a:masterClrMapping/>
  </p:clrMapOvr>
  <p:transition spd="med">
    <p:fade/>
  </p:transition>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Footer Placeholder 4"/>
          <p:cNvSpPr>
            <a:spLocks noGrp="1"/>
          </p:cNvSpPr>
          <p:nvPr>
            <p:ph type="ftr" sz="quarter" idx="10"/>
          </p:nvPr>
        </p:nvSpPr>
        <p:spPr/>
        <p:txBody>
          <a:bodyPr/>
          <a:lstStyle>
            <a:lvl1pPr algn="l" eaLnBrk="1" hangingPunct="1">
              <a:defRPr/>
            </a:lvl1pPr>
          </a:lstStyle>
          <a:p>
            <a:pPr>
              <a:defRPr/>
            </a:pPr>
            <a:r>
              <a:rPr lang="en-US"/>
              <a:t>SECTION OR PRESENTATION TITLE</a:t>
            </a:r>
          </a:p>
        </p:txBody>
      </p:sp>
      <p:sp>
        <p:nvSpPr>
          <p:cNvPr id="4" name="Slide Number Placeholder 5"/>
          <p:cNvSpPr>
            <a:spLocks noGrp="1"/>
          </p:cNvSpPr>
          <p:nvPr>
            <p:ph type="sldNum" sz="quarter" idx="11"/>
          </p:nvPr>
        </p:nvSpPr>
        <p:spPr/>
        <p:txBody>
          <a:bodyPr/>
          <a:lstStyle>
            <a:lvl1pPr eaLnBrk="1" hangingPunct="1">
              <a:defRPr sz="1600"/>
            </a:lvl1pPr>
          </a:lstStyle>
          <a:p>
            <a:pPr>
              <a:defRPr/>
            </a:pPr>
            <a:fld id="{39DB1056-9B16-4E35-8036-F921630C5E2D}" type="slidenum">
              <a:rPr lang="en-US"/>
              <a:pPr>
                <a:defRPr/>
              </a:pPr>
              <a:t>‹#›</a:t>
            </a:fld>
            <a:endParaRPr lang="en-US"/>
          </a:p>
        </p:txBody>
      </p:sp>
    </p:spTree>
    <p:extLst>
      <p:ext uri="{BB962C8B-B14F-4D97-AF65-F5344CB8AC3E}">
        <p14:creationId xmlns:p14="http://schemas.microsoft.com/office/powerpoint/2010/main" val="1817754268"/>
      </p:ext>
    </p:extLst>
  </p:cSld>
  <p:clrMapOvr>
    <a:masterClrMapping/>
  </p:clrMapOvr>
  <p:transition spd="med">
    <p:fade/>
  </p:transition>
</p:sldLayout>
</file>

<file path=ppt/slideLayouts/slideLayout538.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a:lstStyle>
            <a:lvl1pPr>
              <a:defRPr>
                <a:solidFill>
                  <a:prstClr val="black"/>
                </a:solidFill>
                <a:latin typeface="Calibri"/>
                <a:ea typeface="ＭＳ Ｐゴシック" pitchFamily="34" charset="-128"/>
                <a:cs typeface="+mn-cs"/>
              </a:defRPr>
            </a:lvl1pPr>
          </a:lstStyle>
          <a:p>
            <a:pPr>
              <a:defRPr/>
            </a:pPr>
            <a:endParaRPr lang="en-US"/>
          </a:p>
          <a:p>
            <a:pPr>
              <a:defRPr/>
            </a:pPr>
            <a:endParaRPr lang="en-US"/>
          </a:p>
        </p:txBody>
      </p:sp>
      <p:sp>
        <p:nvSpPr>
          <p:cNvPr id="3" name="Rectangle 5"/>
          <p:cNvSpPr>
            <a:spLocks noGrp="1" noChangeArrowheads="1"/>
          </p:cNvSpPr>
          <p:nvPr>
            <p:ph type="ftr" sz="quarter" idx="11"/>
          </p:nvPr>
        </p:nvSpPr>
        <p:spPr/>
        <p:txBody>
          <a:bodyPr/>
          <a:lstStyle>
            <a:lvl1pPr algn="l" eaLnBrk="1" hangingPunct="1">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sz="1600"/>
            </a:lvl1pPr>
          </a:lstStyle>
          <a:p>
            <a:pPr>
              <a:defRPr/>
            </a:pPr>
            <a:endParaRPr lang="en-US"/>
          </a:p>
        </p:txBody>
      </p:sp>
    </p:spTree>
    <p:extLst>
      <p:ext uri="{BB962C8B-B14F-4D97-AF65-F5344CB8AC3E}">
        <p14:creationId xmlns:p14="http://schemas.microsoft.com/office/powerpoint/2010/main" val="3968891549"/>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Rectangle 2"/>
          <p:cNvSpPr/>
          <p:nvPr userDrawn="1"/>
        </p:nvSpPr>
        <p:spPr>
          <a:xfrm>
            <a:off x="13" y="5"/>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pic>
        <p:nvPicPr>
          <p:cNvPr id="4"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6863"/>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119896"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7"/>
          <p:cNvSpPr txBox="1">
            <a:spLocks noChangeArrowheads="1"/>
          </p:cNvSpPr>
          <p:nvPr userDrawn="1"/>
        </p:nvSpPr>
        <p:spPr bwMode="auto">
          <a:xfrm>
            <a:off x="6629400" y="6629400"/>
            <a:ext cx="172561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8" name="TextBox 4"/>
          <p:cNvSpPr txBox="1">
            <a:spLocks noChangeArrowheads="1"/>
          </p:cNvSpPr>
          <p:nvPr userDrawn="1"/>
        </p:nvSpPr>
        <p:spPr bwMode="auto">
          <a:xfrm>
            <a:off x="5691188" y="6248400"/>
            <a:ext cx="1522412"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9"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Content Placeholder 17"/>
          <p:cNvSpPr>
            <a:spLocks noGrp="1"/>
          </p:cNvSpPr>
          <p:nvPr>
            <p:ph sz="quarter" idx="12"/>
          </p:nvPr>
        </p:nvSpPr>
        <p:spPr>
          <a:xfrm>
            <a:off x="923946" y="508001"/>
            <a:ext cx="7421789" cy="4789488"/>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12"/>
          <p:cNvSpPr>
            <a:spLocks noGrp="1"/>
          </p:cNvSpPr>
          <p:nvPr>
            <p:ph type="sldNum" sz="quarter" idx="13"/>
          </p:nvPr>
        </p:nvSpPr>
        <p:spPr/>
        <p:txBody>
          <a:bodyPr/>
          <a:lstStyle>
            <a:lvl1pPr eaLnBrk="1" hangingPunct="1">
              <a:defRPr sz="1600">
                <a:solidFill>
                  <a:srgbClr val="A6A6A6"/>
                </a:solidFill>
              </a:defRPr>
            </a:lvl1pPr>
          </a:lstStyle>
          <a:p>
            <a:pPr>
              <a:defRPr/>
            </a:pPr>
            <a:fld id="{3A7189FB-D6CC-45D4-8E83-3550C9E0D8E3}" type="slidenum">
              <a:rPr lang="en-US"/>
              <a:pPr>
                <a:defRPr/>
              </a:pPr>
              <a:t>‹#›</a:t>
            </a:fld>
            <a:endParaRPr lang="en-US"/>
          </a:p>
        </p:txBody>
      </p:sp>
      <p:sp>
        <p:nvSpPr>
          <p:cNvPr id="11" name="Footer Placeholder 4"/>
          <p:cNvSpPr>
            <a:spLocks noGrp="1"/>
          </p:cNvSpPr>
          <p:nvPr>
            <p:ph type="ftr" sz="quarter" idx="14"/>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2132081766"/>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4" name="Rectangle 3"/>
          <p:cNvSpPr>
            <a:spLocks noChangeArrowheads="1"/>
          </p:cNvSpPr>
          <p:nvPr userDrawn="1"/>
        </p:nvSpPr>
        <p:spPr bwMode="auto">
          <a:xfrm>
            <a:off x="26988" y="9525"/>
            <a:ext cx="9053512" cy="5661025"/>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pic>
        <p:nvPicPr>
          <p:cNvPr id="5"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3688"/>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7"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8"/>
          <p:cNvSpPr txBox="1">
            <a:spLocks noChangeArrowheads="1"/>
          </p:cNvSpPr>
          <p:nvPr userDrawn="1"/>
        </p:nvSpPr>
        <p:spPr bwMode="auto">
          <a:xfrm>
            <a:off x="6583363" y="6629400"/>
            <a:ext cx="1725612"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9"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0"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50156"/>
            <a:ext cx="7772400" cy="1267271"/>
          </a:xfrm>
          <a:prstGeom prst="rect">
            <a:avLst/>
          </a:prstGeom>
        </p:spPr>
        <p:txBody>
          <a:bodyPr/>
          <a:lstStyle>
            <a:lvl1pPr algn="ctr">
              <a:defRPr spc="50">
                <a:solidFill>
                  <a:srgbClr val="FAE6D3"/>
                </a:solidFill>
              </a:defRPr>
            </a:lvl1pPr>
          </a:lstStyle>
          <a:p>
            <a:r>
              <a:rPr lang="en-US"/>
              <a:t>Click to edit Master title style</a:t>
            </a:r>
            <a:endParaRPr lang="en-US" dirty="0"/>
          </a:p>
        </p:txBody>
      </p:sp>
      <p:sp>
        <p:nvSpPr>
          <p:cNvPr id="11" name="Slide Number Placeholder 12"/>
          <p:cNvSpPr>
            <a:spLocks noGrp="1"/>
          </p:cNvSpPr>
          <p:nvPr>
            <p:ph type="sldNum" sz="quarter" idx="10"/>
          </p:nvPr>
        </p:nvSpPr>
        <p:spPr/>
        <p:txBody>
          <a:bodyPr/>
          <a:lstStyle>
            <a:lvl1pPr eaLnBrk="1" hangingPunct="1">
              <a:defRPr sz="1600">
                <a:solidFill>
                  <a:srgbClr val="A6A6A6"/>
                </a:solidFill>
              </a:defRPr>
            </a:lvl1pPr>
          </a:lstStyle>
          <a:p>
            <a:pPr>
              <a:defRPr/>
            </a:pPr>
            <a:fld id="{A2F9D8E8-6571-4D9D-ADCE-8024047877B4}" type="slidenum">
              <a:rPr lang="en-US"/>
              <a:pPr>
                <a:defRPr/>
              </a:pPr>
              <a:t>‹#›</a:t>
            </a:fld>
            <a:endParaRPr lang="en-US"/>
          </a:p>
        </p:txBody>
      </p:sp>
      <p:sp>
        <p:nvSpPr>
          <p:cNvPr id="12"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354880202"/>
      </p:ext>
    </p:extLst>
  </p:cSld>
  <p:clrMapOvr>
    <a:masterClrMapping/>
  </p:clrMapOvr>
  <p:transition spd="med">
    <p:fade/>
  </p:transition>
</p:sldLayout>
</file>

<file path=ppt/slideLayouts/slideLayout54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4" name="Rectangle 3"/>
          <p:cNvSpPr/>
          <p:nvPr userDrawn="1"/>
        </p:nvSpPr>
        <p:spPr>
          <a:xfrm>
            <a:off x="13" y="5"/>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pic>
        <p:nvPicPr>
          <p:cNvPr id="5"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6863"/>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119896"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pic>
        <p:nvPicPr>
          <p:cNvPr id="7"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9"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19"/>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18" name="Content Placeholder 17"/>
          <p:cNvSpPr>
            <a:spLocks noGrp="1"/>
          </p:cNvSpPr>
          <p:nvPr>
            <p:ph sz="quarter" idx="12"/>
          </p:nvPr>
        </p:nvSpPr>
        <p:spPr>
          <a:xfrm>
            <a:off x="923946" y="1063418"/>
            <a:ext cx="7421789" cy="4234072"/>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a:xfrm>
            <a:off x="457258" y="320061"/>
            <a:ext cx="8205401" cy="1238931"/>
          </a:xfrm>
        </p:spPr>
        <p:txBody>
          <a:bodyPr/>
          <a:lstStyle/>
          <a:p>
            <a:r>
              <a:rPr lang="en-US"/>
              <a:t>Click to edit Master title style</a:t>
            </a:r>
          </a:p>
        </p:txBody>
      </p:sp>
      <p:sp>
        <p:nvSpPr>
          <p:cNvPr id="11" name="Slide Number Placeholder 12"/>
          <p:cNvSpPr>
            <a:spLocks noGrp="1"/>
          </p:cNvSpPr>
          <p:nvPr>
            <p:ph type="sldNum" sz="quarter" idx="13"/>
          </p:nvPr>
        </p:nvSpPr>
        <p:spPr/>
        <p:txBody>
          <a:bodyPr/>
          <a:lstStyle>
            <a:lvl1pPr eaLnBrk="1" hangingPunct="1">
              <a:defRPr sz="1600">
                <a:solidFill>
                  <a:srgbClr val="A6A6A6"/>
                </a:solidFill>
              </a:defRPr>
            </a:lvl1pPr>
          </a:lstStyle>
          <a:p>
            <a:pPr>
              <a:defRPr/>
            </a:pPr>
            <a:fld id="{B3EAD8F5-8328-4E75-879E-AF2A12D48C1E}" type="slidenum">
              <a:rPr lang="en-US"/>
              <a:pPr>
                <a:defRPr/>
              </a:pPr>
              <a:t>‹#›</a:t>
            </a:fld>
            <a:endParaRPr lang="en-US"/>
          </a:p>
        </p:txBody>
      </p:sp>
      <p:sp>
        <p:nvSpPr>
          <p:cNvPr id="13" name="Footer Placeholder 4"/>
          <p:cNvSpPr>
            <a:spLocks noGrp="1"/>
          </p:cNvSpPr>
          <p:nvPr>
            <p:ph type="ftr" sz="quarter" idx="14"/>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1829488408"/>
      </p:ext>
    </p:extLst>
  </p:cSld>
  <p:clrMapOvr>
    <a:masterClrMapping/>
  </p:clrMapOvr>
  <p:transition spd="med">
    <p:fade/>
  </p:transition>
</p:sldLayout>
</file>

<file path=ppt/slideLayouts/slideLayout541.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3" name="Rectangle 2"/>
          <p:cNvSpPr/>
          <p:nvPr userDrawn="1"/>
        </p:nvSpPr>
        <p:spPr>
          <a:xfrm>
            <a:off x="13" y="5"/>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sp>
        <p:nvSpPr>
          <p:cNvPr id="4" name="Rectangle 3"/>
          <p:cNvSpPr>
            <a:spLocks noChangeArrowheads="1"/>
          </p:cNvSpPr>
          <p:nvPr userDrawn="1"/>
        </p:nvSpPr>
        <p:spPr bwMode="auto">
          <a:xfrm>
            <a:off x="26988" y="9525"/>
            <a:ext cx="9053512" cy="5661025"/>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a:defRPr/>
            </a:pPr>
            <a:endParaRPr lang="en-CA" sz="1800">
              <a:solidFill>
                <a:prstClr val="white"/>
              </a:solidFill>
              <a:latin typeface="Calibri"/>
              <a:ea typeface="ＭＳ Ｐゴシック" charset="0"/>
              <a:cs typeface="Arial" charset="0"/>
            </a:endParaRPr>
          </a:p>
        </p:txBody>
      </p:sp>
      <p:pic>
        <p:nvPicPr>
          <p:cNvPr id="5"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3688"/>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119896"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pic>
        <p:nvPicPr>
          <p:cNvPr id="7"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8"/>
          <p:cNvSpPr txBox="1">
            <a:spLocks noChangeArrowheads="1"/>
          </p:cNvSpPr>
          <p:nvPr userDrawn="1"/>
        </p:nvSpPr>
        <p:spPr bwMode="auto">
          <a:xfrm>
            <a:off x="6583363" y="6629400"/>
            <a:ext cx="1820862"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defRPr/>
            </a:pPr>
            <a:r>
              <a:rPr lang="en-US" sz="700" dirty="0">
                <a:solidFill>
                  <a:srgbClr val="A6A6A6"/>
                </a:solidFill>
                <a:ea typeface="ＭＳ Ｐゴシック" pitchFamily="34" charset="-128"/>
              </a:rPr>
              <a:t>Copyright © Basadur Applied Creativity 2014</a:t>
            </a:r>
            <a:endParaRPr lang="en-CA" sz="700" dirty="0">
              <a:solidFill>
                <a:srgbClr val="A6A6A6"/>
              </a:solidFill>
              <a:ea typeface="ＭＳ Ｐゴシック" pitchFamily="34" charset="-128"/>
            </a:endParaRPr>
          </a:p>
        </p:txBody>
      </p:sp>
      <p:sp>
        <p:nvSpPr>
          <p:cNvPr id="9" name="TextBox 4"/>
          <p:cNvSpPr txBox="1">
            <a:spLocks noChangeArrowheads="1"/>
          </p:cNvSpPr>
          <p:nvPr userDrawn="1"/>
        </p:nvSpPr>
        <p:spPr bwMode="auto">
          <a:xfrm>
            <a:off x="5691188" y="6248400"/>
            <a:ext cx="1522412"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0"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50160"/>
            <a:ext cx="7772400" cy="1267271"/>
          </a:xfrm>
          <a:prstGeom prst="rect">
            <a:avLst/>
          </a:prstGeom>
        </p:spPr>
        <p:txBody>
          <a:bodyPr/>
          <a:lstStyle>
            <a:lvl1pPr algn="ctr">
              <a:defRPr spc="50">
                <a:solidFill>
                  <a:srgbClr val="FAE6D3"/>
                </a:solidFill>
              </a:defRPr>
            </a:lvl1pPr>
          </a:lstStyle>
          <a:p>
            <a:r>
              <a:rPr lang="en-CA" dirty="0"/>
              <a:t>Click to edit Master title style</a:t>
            </a:r>
            <a:endParaRPr lang="en-US" dirty="0"/>
          </a:p>
        </p:txBody>
      </p:sp>
      <p:sp>
        <p:nvSpPr>
          <p:cNvPr id="11" name="Slide Number Placeholder 12"/>
          <p:cNvSpPr>
            <a:spLocks noGrp="1"/>
          </p:cNvSpPr>
          <p:nvPr>
            <p:ph type="sldNum" sz="quarter" idx="10"/>
          </p:nvPr>
        </p:nvSpPr>
        <p:spPr/>
        <p:txBody>
          <a:bodyPr/>
          <a:lstStyle>
            <a:lvl1pPr eaLnBrk="1" hangingPunct="1">
              <a:defRPr sz="1600">
                <a:solidFill>
                  <a:srgbClr val="A6A6A6"/>
                </a:solidFill>
              </a:defRPr>
            </a:lvl1pPr>
          </a:lstStyle>
          <a:p>
            <a:pPr>
              <a:defRPr/>
            </a:pPr>
            <a:fld id="{1FF76FEB-B9DA-4022-B455-D9ED44DECEB1}" type="slidenum">
              <a:rPr lang="en-US"/>
              <a:pPr>
                <a:defRPr/>
              </a:pPr>
              <a:t>‹#›</a:t>
            </a:fld>
            <a:endParaRPr lang="en-US"/>
          </a:p>
        </p:txBody>
      </p:sp>
      <p:sp>
        <p:nvSpPr>
          <p:cNvPr id="12"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2653426652"/>
      </p:ext>
    </p:extLst>
  </p:cSld>
  <p:clrMapOvr>
    <a:masterClrMapping/>
  </p:clrMapOvr>
  <p:transition spd="med">
    <p:fade/>
  </p:transition>
</p:sldLayout>
</file>

<file path=ppt/slideLayouts/slideLayout542.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5" name="Rectangle 4"/>
          <p:cNvSpPr/>
          <p:nvPr userDrawn="1"/>
        </p:nvSpPr>
        <p:spPr>
          <a:xfrm>
            <a:off x="13" y="5"/>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pic>
        <p:nvPicPr>
          <p:cNvPr id="6"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6863"/>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119896"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pic>
        <p:nvPicPr>
          <p:cNvPr id="8"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17"/>
          <p:cNvSpPr txBox="1">
            <a:spLocks noChangeArrowheads="1"/>
          </p:cNvSpPr>
          <p:nvPr userDrawn="1"/>
        </p:nvSpPr>
        <p:spPr bwMode="auto">
          <a:xfrm>
            <a:off x="6629400" y="6629400"/>
            <a:ext cx="182086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defRPr/>
            </a:pPr>
            <a:r>
              <a:rPr lang="en-US" sz="700" dirty="0">
                <a:solidFill>
                  <a:srgbClr val="A6A6A6"/>
                </a:solidFill>
                <a:ea typeface="ＭＳ Ｐゴシック" pitchFamily="34" charset="-128"/>
              </a:rPr>
              <a:t>Copyright © Basadur Applied Creativity 2014</a:t>
            </a:r>
            <a:endParaRPr lang="en-CA" sz="700" dirty="0">
              <a:solidFill>
                <a:srgbClr val="A6A6A6"/>
              </a:solidFill>
              <a:ea typeface="ＭＳ Ｐゴシック" pitchFamily="34" charset="-128"/>
            </a:endParaRPr>
          </a:p>
        </p:txBody>
      </p:sp>
      <p:sp>
        <p:nvSpPr>
          <p:cNvPr id="10" name="TextBox 4"/>
          <p:cNvSpPr txBox="1">
            <a:spLocks noChangeArrowheads="1"/>
          </p:cNvSpPr>
          <p:nvPr userDrawn="1"/>
        </p:nvSpPr>
        <p:spPr bwMode="auto">
          <a:xfrm>
            <a:off x="5691188" y="6248400"/>
            <a:ext cx="1522412"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defRPr/>
            </a:pPr>
            <a:r>
              <a:rPr lang="en-US" i="1" dirty="0">
                <a:solidFill>
                  <a:srgbClr val="DE5A00"/>
                </a:solidFill>
                <a:latin typeface="Cambria" pitchFamily="18" charset="0"/>
                <a:ea typeface="ＭＳ Ｐゴシック" pitchFamily="34" charset="-128"/>
              </a:rPr>
              <a:t>1-888-88SOLVE</a:t>
            </a:r>
            <a:endParaRPr lang="en-CA" i="1" dirty="0">
              <a:solidFill>
                <a:srgbClr val="DE5A00"/>
              </a:solidFill>
              <a:latin typeface="Cambria" pitchFamily="18" charset="0"/>
              <a:ea typeface="ＭＳ Ｐゴシック" pitchFamily="34" charset="-128"/>
            </a:endParaRPr>
          </a:p>
        </p:txBody>
      </p:sp>
      <p:pic>
        <p:nvPicPr>
          <p:cNvPr id="11"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Content Placeholder 17"/>
          <p:cNvSpPr>
            <a:spLocks noGrp="1"/>
          </p:cNvSpPr>
          <p:nvPr>
            <p:ph sz="quarter" idx="12"/>
          </p:nvPr>
        </p:nvSpPr>
        <p:spPr>
          <a:xfrm>
            <a:off x="923926" y="1063418"/>
            <a:ext cx="3648075" cy="4234072"/>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a:xfrm>
            <a:off x="457258" y="320061"/>
            <a:ext cx="8205401" cy="1238931"/>
          </a:xfrm>
        </p:spPr>
        <p:txBody>
          <a:bodyPr/>
          <a:lstStyle/>
          <a:p>
            <a:r>
              <a:rPr lang="en-US"/>
              <a:t>Click to edit Master title style</a:t>
            </a:r>
          </a:p>
        </p:txBody>
      </p:sp>
      <p:sp>
        <p:nvSpPr>
          <p:cNvPr id="15" name="Content Placeholder 14"/>
          <p:cNvSpPr>
            <a:spLocks noGrp="1"/>
          </p:cNvSpPr>
          <p:nvPr>
            <p:ph sz="quarter" idx="15"/>
          </p:nvPr>
        </p:nvSpPr>
        <p:spPr>
          <a:xfrm>
            <a:off x="4572001" y="1063419"/>
            <a:ext cx="3657600" cy="4176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16"/>
          </p:nvPr>
        </p:nvSpPr>
        <p:spPr/>
        <p:txBody>
          <a:bodyPr/>
          <a:lstStyle>
            <a:lvl1pPr eaLnBrk="1" hangingPunct="1">
              <a:defRPr sz="1600">
                <a:solidFill>
                  <a:srgbClr val="A6A6A6"/>
                </a:solidFill>
              </a:defRPr>
            </a:lvl1pPr>
          </a:lstStyle>
          <a:p>
            <a:pPr>
              <a:defRPr/>
            </a:pPr>
            <a:fld id="{51A51683-F1A2-4CF0-BE58-AE85B2A24A17}" type="slidenum">
              <a:rPr lang="en-US"/>
              <a:pPr>
                <a:defRPr/>
              </a:pPr>
              <a:t>‹#›</a:t>
            </a:fld>
            <a:endParaRPr lang="en-US"/>
          </a:p>
        </p:txBody>
      </p:sp>
      <p:sp>
        <p:nvSpPr>
          <p:cNvPr id="14" name="Footer Placeholder 4"/>
          <p:cNvSpPr>
            <a:spLocks noGrp="1"/>
          </p:cNvSpPr>
          <p:nvPr>
            <p:ph type="ftr" sz="quarter" idx="17"/>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772721305"/>
      </p:ext>
    </p:extLst>
  </p:cSld>
  <p:clrMapOvr>
    <a:masterClrMapping/>
  </p:clrMapOvr>
  <p:transition spd="med">
    <p:fade/>
  </p:transition>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5"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6863"/>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pic>
        <p:nvPicPr>
          <p:cNvPr id="7"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7"/>
          <p:cNvSpPr txBox="1">
            <a:spLocks noChangeArrowheads="1"/>
          </p:cNvSpPr>
          <p:nvPr userDrawn="1"/>
        </p:nvSpPr>
        <p:spPr bwMode="auto">
          <a:xfrm>
            <a:off x="6629400" y="6629400"/>
            <a:ext cx="172561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9" name="TextBox 4"/>
          <p:cNvSpPr txBox="1">
            <a:spLocks noChangeArrowheads="1"/>
          </p:cNvSpPr>
          <p:nvPr userDrawn="1"/>
        </p:nvSpPr>
        <p:spPr bwMode="auto">
          <a:xfrm>
            <a:off x="5691188" y="6248400"/>
            <a:ext cx="1522412"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0"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Content Placeholder 17"/>
          <p:cNvSpPr>
            <a:spLocks noGrp="1"/>
          </p:cNvSpPr>
          <p:nvPr>
            <p:ph sz="quarter" idx="12"/>
          </p:nvPr>
        </p:nvSpPr>
        <p:spPr>
          <a:xfrm>
            <a:off x="923925" y="1063417"/>
            <a:ext cx="3648075" cy="4234072"/>
          </a:xfrm>
        </p:spPr>
        <p:txBody>
          <a:bodyPr/>
          <a:lstStyle>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p:cNvSpPr>
            <a:spLocks noGrp="1"/>
          </p:cNvSpPr>
          <p:nvPr>
            <p:ph type="title"/>
          </p:nvPr>
        </p:nvSpPr>
        <p:spPr>
          <a:xfrm>
            <a:off x="457200" y="320057"/>
            <a:ext cx="8205401" cy="1238931"/>
          </a:xfrm>
        </p:spPr>
        <p:txBody>
          <a:bodyPr anchor="t"/>
          <a:lstStyle/>
          <a:p>
            <a:r>
              <a:rPr lang="en-US"/>
              <a:t>Click to edit Master title style</a:t>
            </a:r>
          </a:p>
        </p:txBody>
      </p:sp>
      <p:sp>
        <p:nvSpPr>
          <p:cNvPr id="15" name="Content Placeholder 14"/>
          <p:cNvSpPr>
            <a:spLocks noGrp="1"/>
          </p:cNvSpPr>
          <p:nvPr>
            <p:ph sz="quarter" idx="15"/>
          </p:nvPr>
        </p:nvSpPr>
        <p:spPr>
          <a:xfrm>
            <a:off x="4572001" y="1063417"/>
            <a:ext cx="3657600" cy="4176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2"/>
          <p:cNvSpPr>
            <a:spLocks noGrp="1"/>
          </p:cNvSpPr>
          <p:nvPr>
            <p:ph type="sldNum" sz="quarter" idx="16"/>
          </p:nvPr>
        </p:nvSpPr>
        <p:spPr/>
        <p:txBody>
          <a:bodyPr/>
          <a:lstStyle>
            <a:lvl1pPr>
              <a:defRPr>
                <a:solidFill>
                  <a:srgbClr val="A6A6A6"/>
                </a:solidFill>
              </a:defRPr>
            </a:lvl1pPr>
          </a:lstStyle>
          <a:p>
            <a:pPr>
              <a:defRPr/>
            </a:pPr>
            <a:fld id="{F5EF7D1F-CDAB-4B7F-A2E8-B66D0AB356D2}" type="slidenum">
              <a:rPr lang="en-US"/>
              <a:pPr>
                <a:defRPr/>
              </a:pPr>
              <a:t>‹#›</a:t>
            </a:fld>
            <a:endParaRPr lang="en-US"/>
          </a:p>
        </p:txBody>
      </p:sp>
      <p:sp>
        <p:nvSpPr>
          <p:cNvPr id="13" name="Footer Placeholder 4"/>
          <p:cNvSpPr>
            <a:spLocks noGrp="1"/>
          </p:cNvSpPr>
          <p:nvPr>
            <p:ph type="ftr" sz="quarter" idx="17"/>
          </p:nvPr>
        </p:nvSpPr>
        <p:spPr>
          <a:xfrm>
            <a:off x="825500" y="6197600"/>
            <a:ext cx="5180013" cy="365125"/>
          </a:xfrm>
          <a:prstGeom prst="rect">
            <a:avLst/>
          </a:prstGeom>
        </p:spPr>
        <p:txBody>
          <a:bodyPr/>
          <a:lstStyle>
            <a:lvl1pPr>
              <a:defRPr>
                <a:solidFill>
                  <a:prstClr val="black"/>
                </a:solidFill>
                <a:ea typeface="ＭＳ Ｐゴシック" pitchFamily="34" charset="-128"/>
                <a:cs typeface="+mn-cs"/>
              </a:defRPr>
            </a:lvl1pPr>
          </a:lstStyle>
          <a:p>
            <a:pPr>
              <a:defRPr/>
            </a:pPr>
            <a:r>
              <a:rPr lang="en-US"/>
              <a:t>SECTION OR PRESENTATION TITLE</a:t>
            </a:r>
          </a:p>
        </p:txBody>
      </p:sp>
    </p:spTree>
    <p:extLst>
      <p:ext uri="{BB962C8B-B14F-4D97-AF65-F5344CB8AC3E}">
        <p14:creationId xmlns:p14="http://schemas.microsoft.com/office/powerpoint/2010/main" val="1228041371"/>
      </p:ext>
    </p:extLst>
  </p:cSld>
  <p:clrMapOvr>
    <a:masterClrMapping/>
  </p:clrMapOvr>
  <p:transition spd="med">
    <p:fade/>
  </p:transition>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9525"/>
            <a:ext cx="9144000" cy="5661025"/>
          </a:xfrm>
          <a:prstGeom prst="rect">
            <a:avLst/>
          </a:prstGeom>
          <a:solidFill>
            <a:srgbClr val="FF6600"/>
          </a:solidFill>
          <a:ln w="9525">
            <a:solidFill>
              <a:srgbClr val="FF6600"/>
            </a:solidFill>
            <a:miter lim="800000"/>
            <a:headEnd/>
            <a:tailEnd/>
          </a:ln>
        </p:spPr>
        <p:txBody>
          <a:bodyPr anchor="ctr"/>
          <a:lstStyle>
            <a:lvl1pPr eaLnBrk="0" hangingPunct="0">
              <a:defRPr sz="1600">
                <a:solidFill>
                  <a:schemeClr val="tx1"/>
                </a:solidFill>
                <a:latin typeface="Calibri" pitchFamily="34" charset="0"/>
                <a:ea typeface="ＭＳ Ｐゴシック" pitchFamily="34" charset="-128"/>
              </a:defRPr>
            </a:lvl1pPr>
            <a:lvl2pPr marL="742950" indent="-285750" eaLnBrk="0" hangingPunct="0">
              <a:defRPr sz="1600">
                <a:solidFill>
                  <a:schemeClr val="tx1"/>
                </a:solidFill>
                <a:latin typeface="Calibri" pitchFamily="34" charset="0"/>
                <a:ea typeface="ＭＳ Ｐゴシック" pitchFamily="34" charset="-128"/>
              </a:defRPr>
            </a:lvl2pPr>
            <a:lvl3pPr marL="1143000" indent="-228600" eaLnBrk="0" hangingPunct="0">
              <a:defRPr sz="1600">
                <a:solidFill>
                  <a:schemeClr val="tx1"/>
                </a:solidFill>
                <a:latin typeface="Calibri" pitchFamily="34" charset="0"/>
                <a:ea typeface="ＭＳ Ｐゴシック" pitchFamily="34" charset="-128"/>
              </a:defRPr>
            </a:lvl3pPr>
            <a:lvl4pPr marL="1600200" indent="-228600" eaLnBrk="0" hangingPunct="0">
              <a:defRPr sz="1600">
                <a:solidFill>
                  <a:schemeClr val="tx1"/>
                </a:solidFill>
                <a:latin typeface="Calibri" pitchFamily="34" charset="0"/>
                <a:ea typeface="ＭＳ Ｐゴシック" pitchFamily="34" charset="-128"/>
              </a:defRPr>
            </a:lvl4pPr>
            <a:lvl5pPr marL="2057400" indent="-228600" eaLnBrk="0" hangingPunct="0">
              <a:defRPr sz="16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Calibri" pitchFamily="34" charset="0"/>
                <a:ea typeface="ＭＳ Ｐゴシック" pitchFamily="34" charset="-128"/>
              </a:defRPr>
            </a:lvl9pPr>
          </a:lstStyle>
          <a:p>
            <a:pPr algn="ctr" eaLnBrk="1" hangingPunct="1">
              <a:defRPr/>
            </a:pPr>
            <a:endParaRPr lang="en-CA" altLang="en-US" sz="1800">
              <a:solidFill>
                <a:srgbClr val="FFFFFF"/>
              </a:solidFill>
              <a:cs typeface="Arial" pitchFamily="34" charset="0"/>
            </a:endParaRPr>
          </a:p>
        </p:txBody>
      </p:sp>
      <p:pic>
        <p:nvPicPr>
          <p:cNvPr id="4"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373688"/>
            <a:ext cx="914400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8"/>
          <p:cNvSpPr txBox="1">
            <a:spLocks noChangeArrowheads="1"/>
          </p:cNvSpPr>
          <p:nvPr userDrawn="1"/>
        </p:nvSpPr>
        <p:spPr bwMode="auto">
          <a:xfrm>
            <a:off x="6583363" y="6629400"/>
            <a:ext cx="1725612"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2" name="Title 1"/>
          <p:cNvSpPr>
            <a:spLocks noGrp="1"/>
          </p:cNvSpPr>
          <p:nvPr>
            <p:ph type="ctrTitle"/>
          </p:nvPr>
        </p:nvSpPr>
        <p:spPr>
          <a:xfrm>
            <a:off x="685800" y="2150156"/>
            <a:ext cx="7772400" cy="1267271"/>
          </a:xfrm>
          <a:prstGeom prst="rect">
            <a:avLst/>
          </a:prstGeom>
        </p:spPr>
        <p:txBody>
          <a:bodyPr/>
          <a:lstStyle>
            <a:lvl1pPr algn="ctr">
              <a:defRPr spc="50">
                <a:solidFill>
                  <a:srgbClr val="FAE6D3"/>
                </a:solidFill>
              </a:defRPr>
            </a:lvl1pPr>
          </a:lstStyle>
          <a:p>
            <a:r>
              <a:rPr lang="en-CA" dirty="0"/>
              <a:t>Click to edit Master title style</a:t>
            </a:r>
            <a:endParaRPr lang="en-US" dirty="0"/>
          </a:p>
        </p:txBody>
      </p:sp>
      <p:sp>
        <p:nvSpPr>
          <p:cNvPr id="8" name="Slide Number Placeholder 12"/>
          <p:cNvSpPr>
            <a:spLocks noGrp="1"/>
          </p:cNvSpPr>
          <p:nvPr>
            <p:ph type="sldNum" sz="quarter" idx="10"/>
          </p:nvPr>
        </p:nvSpPr>
        <p:spPr/>
        <p:txBody>
          <a:bodyPr/>
          <a:lstStyle>
            <a:lvl1pPr>
              <a:defRPr>
                <a:solidFill>
                  <a:srgbClr val="A6A6A6"/>
                </a:solidFill>
              </a:defRPr>
            </a:lvl1pPr>
          </a:lstStyle>
          <a:p>
            <a:pPr>
              <a:defRPr/>
            </a:pPr>
            <a:fld id="{7BA96D2F-2BF6-4F2C-B689-E34D838FC454}" type="slidenum">
              <a:rPr lang="en-US"/>
              <a:pPr>
                <a:defRPr/>
              </a:pPr>
              <a:t>‹#›</a:t>
            </a:fld>
            <a:endParaRPr lang="en-US"/>
          </a:p>
        </p:txBody>
      </p:sp>
    </p:spTree>
    <p:extLst>
      <p:ext uri="{BB962C8B-B14F-4D97-AF65-F5344CB8AC3E}">
        <p14:creationId xmlns:p14="http://schemas.microsoft.com/office/powerpoint/2010/main" val="4233921772"/>
      </p:ext>
    </p:extLst>
  </p:cSld>
  <p:clrMapOvr>
    <a:masterClrMapping/>
  </p:clrMapOvr>
  <p:transition spd="med">
    <p:fade/>
  </p:transition>
</p:sldLayout>
</file>

<file path=ppt/slideLayouts/slideLayout54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a:defRPr/>
            </a:pPr>
            <a:endParaRPr lang="en-CA" sz="1800">
              <a:solidFill>
                <a:prstClr val="white"/>
              </a:solidFill>
              <a:latin typeface="Calibri" charset="0"/>
              <a:ea typeface="ＭＳ Ｐゴシック" charset="0"/>
              <a:cs typeface="Arial" charset="0"/>
            </a:endParaRPr>
          </a:p>
        </p:txBody>
      </p:sp>
      <p:sp>
        <p:nvSpPr>
          <p:cNvPr id="5" name="Rectangle 4"/>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6"/>
          <p:cNvSpPr txBox="1">
            <a:spLocks noChangeArrowheads="1"/>
          </p:cNvSpPr>
          <p:nvPr userDrawn="1"/>
        </p:nvSpPr>
        <p:spPr bwMode="auto">
          <a:xfrm>
            <a:off x="6629400" y="6629400"/>
            <a:ext cx="172561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FAE6D3"/>
                </a:solidFill>
              </a:defRPr>
            </a:lvl1pPr>
          </a:lstStyle>
          <a:p>
            <a:r>
              <a:rPr lang="en-CA" dirty="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FAE6D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
        <p:nvSpPr>
          <p:cNvPr id="8" name="Slide Number Placeholder 15"/>
          <p:cNvSpPr>
            <a:spLocks noGrp="1"/>
          </p:cNvSpPr>
          <p:nvPr>
            <p:ph type="sldNum" sz="quarter" idx="10"/>
          </p:nvPr>
        </p:nvSpPr>
        <p:spPr/>
        <p:txBody>
          <a:bodyPr/>
          <a:lstStyle>
            <a:lvl1pPr>
              <a:defRPr/>
            </a:lvl1pPr>
          </a:lstStyle>
          <a:p>
            <a:pPr>
              <a:defRPr/>
            </a:pPr>
            <a:fld id="{C4E6E0D9-9FC4-43FF-AE22-198BBC9235B5}" type="slidenum">
              <a:rPr lang="en-US"/>
              <a:pPr>
                <a:defRPr/>
              </a:pPr>
              <a:t>‹#›</a:t>
            </a:fld>
            <a:endParaRPr lang="en-US"/>
          </a:p>
        </p:txBody>
      </p:sp>
      <p:sp>
        <p:nvSpPr>
          <p:cNvPr id="9" name="Footer Placeholder 16"/>
          <p:cNvSpPr>
            <a:spLocks noGrp="1"/>
          </p:cNvSpPr>
          <p:nvPr>
            <p:ph type="ftr" sz="quarter" idx="11"/>
          </p:nvPr>
        </p:nvSpPr>
        <p:spPr>
          <a:xfrm>
            <a:off x="825500" y="6197600"/>
            <a:ext cx="5180013" cy="365125"/>
          </a:xfrm>
          <a:prstGeom prst="rect">
            <a:avLst/>
          </a:prstGeom>
        </p:spPr>
        <p:txBody>
          <a:bodyPr/>
          <a:lstStyle>
            <a:lvl1pPr>
              <a:defRPr>
                <a:solidFill>
                  <a:prstClr val="black"/>
                </a:solidFill>
                <a:ea typeface="ＭＳ Ｐゴシック" pitchFamily="34" charset="-128"/>
                <a:cs typeface="+mn-cs"/>
              </a:defRPr>
            </a:lvl1pPr>
          </a:lstStyle>
          <a:p>
            <a:pPr>
              <a:defRPr/>
            </a:pPr>
            <a:r>
              <a:rPr lang="en-US"/>
              <a:t>SECTION OR PRESENTATION TITLE</a:t>
            </a:r>
          </a:p>
        </p:txBody>
      </p:sp>
    </p:spTree>
    <p:extLst>
      <p:ext uri="{BB962C8B-B14F-4D97-AF65-F5344CB8AC3E}">
        <p14:creationId xmlns:p14="http://schemas.microsoft.com/office/powerpoint/2010/main" val="959427388"/>
      </p:ext>
    </p:extLst>
  </p:cSld>
  <p:clrMapOvr>
    <a:masterClrMapping/>
  </p:clrMapOvr>
  <p:transition spd="med">
    <p:fade/>
  </p:transition>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1874521"/>
            <a:ext cx="7772400" cy="4175594"/>
          </a:xfrm>
          <a:prstGeom prst="rect">
            <a:avLst/>
          </a:prstGeom>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4" name="Slide Number Placeholder 5"/>
          <p:cNvSpPr>
            <a:spLocks noGrp="1"/>
          </p:cNvSpPr>
          <p:nvPr>
            <p:ph type="sldNum" sz="quarter" idx="10"/>
          </p:nvPr>
        </p:nvSpPr>
        <p:spPr/>
        <p:txBody>
          <a:bodyPr/>
          <a:lstStyle>
            <a:lvl1pPr>
              <a:defRPr/>
            </a:lvl1pPr>
          </a:lstStyle>
          <a:p>
            <a:pPr>
              <a:defRPr/>
            </a:pPr>
            <a:fld id="{2C020286-DD76-4064-9FC4-C2FD9D46297F}" type="slidenum">
              <a:rPr lang="en-US"/>
              <a:pPr>
                <a:defRPr/>
              </a:pPr>
              <a:t>‹#›</a:t>
            </a:fld>
            <a:endParaRPr lang="en-US"/>
          </a:p>
        </p:txBody>
      </p:sp>
    </p:spTree>
    <p:extLst>
      <p:ext uri="{BB962C8B-B14F-4D97-AF65-F5344CB8AC3E}">
        <p14:creationId xmlns:p14="http://schemas.microsoft.com/office/powerpoint/2010/main" val="818842726"/>
      </p:ext>
    </p:extLst>
  </p:cSld>
  <p:clrMapOvr>
    <a:masterClrMapping/>
  </p:clrMapOvr>
  <p:transition spd="med">
    <p:fade/>
  </p:transition>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3"/>
          </p:nvPr>
        </p:nvSpPr>
        <p:spPr>
          <a:xfrm>
            <a:off x="914401" y="1874521"/>
            <a:ext cx="7782076" cy="403105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Slide Number Placeholder 5"/>
          <p:cNvSpPr>
            <a:spLocks noGrp="1"/>
          </p:cNvSpPr>
          <p:nvPr>
            <p:ph type="sldNum" sz="quarter" idx="14"/>
          </p:nvPr>
        </p:nvSpPr>
        <p:spPr/>
        <p:txBody>
          <a:bodyPr/>
          <a:lstStyle>
            <a:lvl1pPr>
              <a:defRPr/>
            </a:lvl1pPr>
          </a:lstStyle>
          <a:p>
            <a:pPr>
              <a:defRPr/>
            </a:pPr>
            <a:fld id="{9F4167C7-F854-41F8-8103-55AACFC30403}" type="slidenum">
              <a:rPr lang="en-US"/>
              <a:pPr>
                <a:defRPr/>
              </a:pPr>
              <a:t>‹#›</a:t>
            </a:fld>
            <a:endParaRPr lang="en-US"/>
          </a:p>
        </p:txBody>
      </p:sp>
    </p:spTree>
    <p:extLst>
      <p:ext uri="{BB962C8B-B14F-4D97-AF65-F5344CB8AC3E}">
        <p14:creationId xmlns:p14="http://schemas.microsoft.com/office/powerpoint/2010/main" val="1720768122"/>
      </p:ext>
    </p:extLst>
  </p:cSld>
  <p:clrMapOvr>
    <a:masterClrMapping/>
  </p:clrMapOvr>
  <p:transition spd="med">
    <p:fade/>
  </p:transition>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4" name="Picture 12"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t="25027"/>
          <a:stretch>
            <a:fillRect/>
          </a:stretch>
        </p:blipFill>
        <p:spPr bwMode="auto">
          <a:xfrm>
            <a:off x="0" y="4763"/>
            <a:ext cx="9144000" cy="196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ontent Placeholder 7"/>
          <p:cNvSpPr>
            <a:spLocks noGrp="1"/>
          </p:cNvSpPr>
          <p:nvPr>
            <p:ph sz="quarter" idx="13"/>
          </p:nvPr>
        </p:nvSpPr>
        <p:spPr>
          <a:xfrm>
            <a:off x="914401" y="1874521"/>
            <a:ext cx="7782076" cy="403105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7" name="Title 6"/>
          <p:cNvSpPr>
            <a:spLocks noGrp="1"/>
          </p:cNvSpPr>
          <p:nvPr>
            <p:ph type="title"/>
          </p:nvPr>
        </p:nvSpPr>
        <p:spPr/>
        <p:txBody>
          <a:bodyPr/>
          <a:lstStyle>
            <a:lvl1pPr>
              <a:defRPr>
                <a:solidFill>
                  <a:srgbClr val="F2F2F2"/>
                </a:solidFill>
              </a:defRPr>
            </a:lvl1pPr>
          </a:lstStyle>
          <a:p>
            <a:r>
              <a:rPr lang="en-US"/>
              <a:t>Click to edit Master title style</a:t>
            </a:r>
          </a:p>
        </p:txBody>
      </p:sp>
      <p:sp>
        <p:nvSpPr>
          <p:cNvPr id="5" name="Slide Number Placeholder 5"/>
          <p:cNvSpPr>
            <a:spLocks noGrp="1"/>
          </p:cNvSpPr>
          <p:nvPr>
            <p:ph type="sldNum" sz="quarter" idx="14"/>
          </p:nvPr>
        </p:nvSpPr>
        <p:spPr/>
        <p:txBody>
          <a:bodyPr/>
          <a:lstStyle>
            <a:lvl1pPr>
              <a:defRPr/>
            </a:lvl1pPr>
          </a:lstStyle>
          <a:p>
            <a:pPr>
              <a:defRPr/>
            </a:pPr>
            <a:fld id="{E0CBA486-F651-495D-82E7-87F4B1103FD1}" type="slidenum">
              <a:rPr lang="en-US"/>
              <a:pPr>
                <a:defRPr/>
              </a:pPr>
              <a:t>‹#›</a:t>
            </a:fld>
            <a:endParaRPr lang="en-US"/>
          </a:p>
        </p:txBody>
      </p:sp>
    </p:spTree>
    <p:extLst>
      <p:ext uri="{BB962C8B-B14F-4D97-AF65-F5344CB8AC3E}">
        <p14:creationId xmlns:p14="http://schemas.microsoft.com/office/powerpoint/2010/main" val="836165241"/>
      </p:ext>
    </p:extLst>
  </p:cSld>
  <p:clrMapOvr>
    <a:masterClrMapping/>
  </p:clrMapOvr>
  <p:transition spd="med">
    <p:fade/>
  </p:transition>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874520"/>
            <a:ext cx="7287683" cy="2392680"/>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0" name="Title 9"/>
          <p:cNvSpPr>
            <a:spLocks noGrp="1"/>
          </p:cNvSpPr>
          <p:nvPr>
            <p:ph type="title"/>
          </p:nvPr>
        </p:nvSpPr>
        <p:spPr/>
        <p:txBody>
          <a:bodyPr/>
          <a:lstStyle/>
          <a:p>
            <a:r>
              <a:rPr lang="en-US"/>
              <a:t>Click to edit Master title style</a:t>
            </a:r>
          </a:p>
        </p:txBody>
      </p:sp>
      <p:sp>
        <p:nvSpPr>
          <p:cNvPr id="9" name="Content Placeholder 2"/>
          <p:cNvSpPr>
            <a:spLocks noGrp="1"/>
          </p:cNvSpPr>
          <p:nvPr>
            <p:ph idx="13"/>
          </p:nvPr>
        </p:nvSpPr>
        <p:spPr>
          <a:xfrm>
            <a:off x="914400" y="4233014"/>
            <a:ext cx="7287683" cy="1983937"/>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Slide Number Placeholder 5"/>
          <p:cNvSpPr>
            <a:spLocks noGrp="1"/>
          </p:cNvSpPr>
          <p:nvPr>
            <p:ph type="sldNum" sz="quarter" idx="14"/>
          </p:nvPr>
        </p:nvSpPr>
        <p:spPr/>
        <p:txBody>
          <a:bodyPr/>
          <a:lstStyle>
            <a:lvl1pPr>
              <a:defRPr/>
            </a:lvl1pPr>
          </a:lstStyle>
          <a:p>
            <a:pPr>
              <a:defRPr/>
            </a:pPr>
            <a:fld id="{CBA5D143-639E-4032-86D4-24BB911D4207}" type="slidenum">
              <a:rPr lang="en-US"/>
              <a:pPr>
                <a:defRPr/>
              </a:pPr>
              <a:t>‹#›</a:t>
            </a:fld>
            <a:endParaRPr lang="en-US"/>
          </a:p>
        </p:txBody>
      </p:sp>
    </p:spTree>
    <p:extLst>
      <p:ext uri="{BB962C8B-B14F-4D97-AF65-F5344CB8AC3E}">
        <p14:creationId xmlns:p14="http://schemas.microsoft.com/office/powerpoint/2010/main" val="1695510936"/>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txBody>
          <a:bodyPr anchor="ctr"/>
          <a:lstStyle/>
          <a:p>
            <a:pPr algn="ctr" eaLnBrk="0" hangingPunct="0">
              <a:defRPr/>
            </a:pPr>
            <a:endParaRPr lang="en-CA" sz="1800">
              <a:solidFill>
                <a:prstClr val="white"/>
              </a:solidFill>
              <a:latin typeface="Times" charset="0"/>
              <a:ea typeface="ＭＳ Ｐゴシック" pitchFamily="34" charset="-128"/>
              <a:cs typeface="Arial" pitchFamily="34"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pic>
        <p:nvPicPr>
          <p:cNvPr id="7" name="Picture 6" descr="Basadur_PPT_swoosh&amp;grayBkgd-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0"/>
            <a:ext cx="9143997" cy="1932431"/>
          </a:xfrm>
          <a:prstGeom prst="rect">
            <a:avLst/>
          </a:prstGeom>
          <a:no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pic>
      <p:sp>
        <p:nvSpPr>
          <p:cNvPr id="2" name="Title 1"/>
          <p:cNvSpPr>
            <a:spLocks noGrp="1"/>
          </p:cNvSpPr>
          <p:nvPr>
            <p:ph type="ctrTitle"/>
          </p:nvPr>
        </p:nvSpPr>
        <p:spPr>
          <a:xfrm>
            <a:off x="685800" y="3047668"/>
            <a:ext cx="7772400" cy="1350585"/>
          </a:xfrm>
          <a:prstGeom prst="rect">
            <a:avLst/>
          </a:prstGeom>
        </p:spPr>
        <p:txBody>
          <a:bodyPr/>
          <a:lstStyle>
            <a:lvl1pPr algn="ctr">
              <a:defRPr spc="50">
                <a:solidFill>
                  <a:srgbClr val="FAE6D3"/>
                </a:solidFill>
              </a:defRPr>
            </a:lvl1pPr>
          </a:lstStyle>
          <a:p>
            <a:r>
              <a:rPr lang="en-US"/>
              <a:t>Click to edit Master title style</a:t>
            </a:r>
            <a:endParaRPr lang="en-US" dirty="0"/>
          </a:p>
        </p:txBody>
      </p:sp>
      <p:sp>
        <p:nvSpPr>
          <p:cNvPr id="8"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9E414E2C-9A80-4C76-9A71-1F5656F3F6B4}" type="slidenum">
              <a:rPr lang="en-US"/>
              <a:pPr>
                <a:defRPr/>
              </a:pPr>
              <a:t>‹#›</a:t>
            </a:fld>
            <a:endParaRPr lang="en-US"/>
          </a:p>
        </p:txBody>
      </p:sp>
    </p:spTree>
    <p:extLst>
      <p:ext uri="{BB962C8B-B14F-4D97-AF65-F5344CB8AC3E}">
        <p14:creationId xmlns:p14="http://schemas.microsoft.com/office/powerpoint/2010/main" val="3072185736"/>
      </p:ext>
    </p:extLst>
  </p:cSld>
  <p:clrMapOvr>
    <a:masterClrMapping/>
  </p:clrMapOvr>
  <p:transition spd="med">
    <p:fade/>
  </p:transition>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9164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5" name="Text Placeholder 4"/>
          <p:cNvSpPr>
            <a:spLocks noGrp="1"/>
          </p:cNvSpPr>
          <p:nvPr>
            <p:ph type="body" sz="quarter" idx="3"/>
          </p:nvPr>
        </p:nvSpPr>
        <p:spPr>
          <a:xfrm>
            <a:off x="4645025" y="169164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353969"/>
            <a:ext cx="4041775" cy="377219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3" name="Title 12"/>
          <p:cNvSpPr>
            <a:spLocks noGrp="1"/>
          </p:cNvSpPr>
          <p:nvPr>
            <p:ph type="title"/>
          </p:nvPr>
        </p:nvSpPr>
        <p:spPr/>
        <p:txBody>
          <a:bodyPr/>
          <a:lstStyle/>
          <a:p>
            <a:r>
              <a:rPr lang="en-US"/>
              <a:t>Click to edit Master title style</a:t>
            </a:r>
          </a:p>
        </p:txBody>
      </p:sp>
      <p:sp>
        <p:nvSpPr>
          <p:cNvPr id="11" name="Content Placeholder 5"/>
          <p:cNvSpPr>
            <a:spLocks noGrp="1"/>
          </p:cNvSpPr>
          <p:nvPr>
            <p:ph sz="quarter" idx="17"/>
          </p:nvPr>
        </p:nvSpPr>
        <p:spPr>
          <a:xfrm>
            <a:off x="444954" y="2353969"/>
            <a:ext cx="4041775" cy="377219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Slide Number Placeholder 5"/>
          <p:cNvSpPr>
            <a:spLocks noGrp="1"/>
          </p:cNvSpPr>
          <p:nvPr>
            <p:ph type="sldNum" sz="quarter" idx="18"/>
          </p:nvPr>
        </p:nvSpPr>
        <p:spPr/>
        <p:txBody>
          <a:bodyPr/>
          <a:lstStyle>
            <a:lvl1pPr>
              <a:defRPr/>
            </a:lvl1pPr>
          </a:lstStyle>
          <a:p>
            <a:pPr>
              <a:defRPr/>
            </a:pPr>
            <a:fld id="{BB329190-99C1-4A85-ADDB-1E9628D762D6}" type="slidenum">
              <a:rPr lang="en-US"/>
              <a:pPr>
                <a:defRPr/>
              </a:pPr>
              <a:t>‹#›</a:t>
            </a:fld>
            <a:endParaRPr lang="en-US"/>
          </a:p>
        </p:txBody>
      </p:sp>
    </p:spTree>
    <p:extLst>
      <p:ext uri="{BB962C8B-B14F-4D97-AF65-F5344CB8AC3E}">
        <p14:creationId xmlns:p14="http://schemas.microsoft.com/office/powerpoint/2010/main" val="981956787"/>
      </p:ext>
    </p:extLst>
  </p:cSld>
  <p:clrMapOvr>
    <a:masterClrMapping/>
  </p:clrMapOvr>
  <p:transition spd="med">
    <p:fade/>
  </p:transition>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00492D3F-64B0-490B-9F09-7966A231B914}" type="slidenum">
              <a:rPr lang="en-US"/>
              <a:pPr>
                <a:defRPr/>
              </a:pPr>
              <a:t>‹#›</a:t>
            </a:fld>
            <a:endParaRPr lang="en-US"/>
          </a:p>
        </p:txBody>
      </p:sp>
    </p:spTree>
    <p:extLst>
      <p:ext uri="{BB962C8B-B14F-4D97-AF65-F5344CB8AC3E}">
        <p14:creationId xmlns:p14="http://schemas.microsoft.com/office/powerpoint/2010/main" val="2981137328"/>
      </p:ext>
    </p:extLst>
  </p:cSld>
  <p:clrMapOvr>
    <a:masterClrMapping/>
  </p:clrMapOvr>
  <p:transition spd="med">
    <p:fade/>
  </p:transition>
</p:sldLayout>
</file>

<file path=ppt/slideLayouts/slideLayout552.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pic>
        <p:nvPicPr>
          <p:cNvPr id="3" name="Picture 15" descr="Basadur_logo-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16550" y="5387975"/>
            <a:ext cx="1778000" cy="84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15"/>
          <p:cNvSpPr txBox="1">
            <a:spLocks noChangeArrowheads="1"/>
          </p:cNvSpPr>
          <p:nvPr userDrawn="1"/>
        </p:nvSpPr>
        <p:spPr bwMode="auto">
          <a:xfrm>
            <a:off x="7418388" y="6621463"/>
            <a:ext cx="1725612"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9" name="Title 8"/>
          <p:cNvSpPr>
            <a:spLocks noGrp="1"/>
          </p:cNvSpPr>
          <p:nvPr>
            <p:ph type="title"/>
          </p:nvPr>
        </p:nvSpPr>
        <p:spPr>
          <a:xfrm>
            <a:off x="5304428" y="1451372"/>
            <a:ext cx="3415327" cy="1846231"/>
          </a:xfrm>
          <a:prstGeom prst="rect">
            <a:avLst/>
          </a:prstGeom>
        </p:spPr>
        <p:txBody>
          <a:bodyPr anchor="t">
            <a:normAutofit/>
          </a:bodyPr>
          <a:lstStyle>
            <a:lvl1pPr algn="l">
              <a:defRPr kumimoji="0" lang="en-US" sz="3600" b="0" i="0" u="none" strike="noStrike" kern="1200" cap="none" spc="0" normalizeH="0" baseline="0" noProof="0" dirty="0" smtClean="0">
                <a:ln>
                  <a:noFill/>
                </a:ln>
                <a:solidFill>
                  <a:srgbClr val="FF6600"/>
                </a:solidFill>
                <a:effectLst/>
                <a:uLnTx/>
                <a:uFillTx/>
                <a:latin typeface="Georgia"/>
                <a:ea typeface="+mj-ea"/>
                <a:cs typeface="Georgia"/>
              </a:defRPr>
            </a:lvl1pPr>
          </a:lstStyle>
          <a:p>
            <a:r>
              <a:rPr lang="en-US"/>
              <a:t>Click to edit Master title style</a:t>
            </a:r>
          </a:p>
        </p:txBody>
      </p:sp>
      <p:sp>
        <p:nvSpPr>
          <p:cNvPr id="5" name="Slide Number Placeholder 3"/>
          <p:cNvSpPr>
            <a:spLocks noGrp="1"/>
          </p:cNvSpPr>
          <p:nvPr>
            <p:ph type="sldNum" sz="quarter" idx="10"/>
          </p:nvPr>
        </p:nvSpPr>
        <p:spPr/>
        <p:txBody>
          <a:bodyPr/>
          <a:lstStyle>
            <a:lvl1pPr>
              <a:defRPr/>
            </a:lvl1pPr>
          </a:lstStyle>
          <a:p>
            <a:pPr>
              <a:defRPr/>
            </a:pPr>
            <a:fld id="{88F5493E-B6B9-4BDD-A8A5-4EEFF6408B85}" type="slidenum">
              <a:rPr lang="en-US"/>
              <a:pPr>
                <a:defRPr/>
              </a:pPr>
              <a:t>‹#›</a:t>
            </a:fld>
            <a:endParaRPr lang="en-US"/>
          </a:p>
        </p:txBody>
      </p:sp>
    </p:spTree>
    <p:extLst>
      <p:ext uri="{BB962C8B-B14F-4D97-AF65-F5344CB8AC3E}">
        <p14:creationId xmlns:p14="http://schemas.microsoft.com/office/powerpoint/2010/main" val="3598520647"/>
      </p:ext>
    </p:extLst>
  </p:cSld>
  <p:clrMapOvr>
    <a:masterClrMapping/>
  </p:clrMapOvr>
  <p:transition spd="med">
    <p:fade/>
  </p:transition>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744" y="0"/>
            <a:ext cx="8226056" cy="1197355"/>
          </a:xfrm>
          <a:prstGeom prst="rect">
            <a:avLst/>
          </a:prstGeom>
        </p:spPr>
        <p:txBody>
          <a:bodyPr>
            <a:noAutofit/>
          </a:bodyPr>
          <a:lstStyle>
            <a:lvl1pPr algn="l">
              <a:defRPr sz="3200" b="0"/>
            </a:lvl1pPr>
          </a:lstStyle>
          <a:p>
            <a:r>
              <a:rPr lang="en-CA" dirty="0"/>
              <a:t>Click to edit Master title style</a:t>
            </a:r>
            <a:endParaRPr lang="en-US" dirty="0"/>
          </a:p>
        </p:txBody>
      </p:sp>
      <p:sp>
        <p:nvSpPr>
          <p:cNvPr id="3" name="Content Placeholder 2"/>
          <p:cNvSpPr>
            <a:spLocks noGrp="1"/>
          </p:cNvSpPr>
          <p:nvPr>
            <p:ph idx="1"/>
          </p:nvPr>
        </p:nvSpPr>
        <p:spPr>
          <a:xfrm>
            <a:off x="470342" y="1874520"/>
            <a:ext cx="5731983" cy="4206567"/>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4" name="Content Placeholder 13"/>
          <p:cNvSpPr>
            <a:spLocks noGrp="1"/>
          </p:cNvSpPr>
          <p:nvPr>
            <p:ph sz="quarter" idx="13"/>
          </p:nvPr>
        </p:nvSpPr>
        <p:spPr>
          <a:xfrm>
            <a:off x="6294474" y="1874520"/>
            <a:ext cx="2402258" cy="4206568"/>
          </a:xfrm>
          <a:prstGeom prst="rect">
            <a:avLst/>
          </a:prstGeom>
        </p:spPr>
        <p:txBody>
          <a:bodyPr/>
          <a:lstStyle>
            <a:lvl1pPr>
              <a:defRPr>
                <a:solidFill>
                  <a:srgbClr val="2F5897"/>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4"/>
          </p:nvPr>
        </p:nvSpPr>
        <p:spPr/>
        <p:txBody>
          <a:bodyPr/>
          <a:lstStyle>
            <a:lvl1pPr>
              <a:defRPr/>
            </a:lvl1pPr>
          </a:lstStyle>
          <a:p>
            <a:pPr>
              <a:defRPr/>
            </a:pPr>
            <a:fld id="{E14CE17E-2C84-4867-989F-07EF3FE7FE0C}" type="slidenum">
              <a:rPr lang="en-US"/>
              <a:pPr>
                <a:defRPr/>
              </a:pPr>
              <a:t>‹#›</a:t>
            </a:fld>
            <a:endParaRPr lang="en-US"/>
          </a:p>
        </p:txBody>
      </p:sp>
    </p:spTree>
    <p:extLst>
      <p:ext uri="{BB962C8B-B14F-4D97-AF65-F5344CB8AC3E}">
        <p14:creationId xmlns:p14="http://schemas.microsoft.com/office/powerpoint/2010/main" val="2159359939"/>
      </p:ext>
    </p:extLst>
  </p:cSld>
  <p:clrMapOvr>
    <a:masterClrMapping/>
  </p:clrMapOvr>
  <p:transition spd="med">
    <p:fade/>
  </p:transition>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75050" y="273050"/>
            <a:ext cx="5111750" cy="1162050"/>
          </a:xfrm>
          <a:prstGeom prst="rect">
            <a:avLst/>
          </a:prstGeom>
        </p:spPr>
        <p:txBody>
          <a:bodyPr>
            <a:noAutofit/>
          </a:bodyPr>
          <a:lstStyle>
            <a:lvl1pPr algn="l">
              <a:defRPr sz="3200" b="0"/>
            </a:lvl1pPr>
          </a:lstStyle>
          <a:p>
            <a:r>
              <a:rPr lang="en-CA" dirty="0"/>
              <a:t>Click to edit Master title style</a:t>
            </a:r>
            <a:endParaRPr lang="en-US" dirty="0"/>
          </a:p>
        </p:txBody>
      </p:sp>
      <p:sp>
        <p:nvSpPr>
          <p:cNvPr id="3" name="Content Placeholder 2"/>
          <p:cNvSpPr>
            <a:spLocks noGrp="1"/>
          </p:cNvSpPr>
          <p:nvPr>
            <p:ph idx="1"/>
          </p:nvPr>
        </p:nvSpPr>
        <p:spPr>
          <a:xfrm>
            <a:off x="3575050" y="1874521"/>
            <a:ext cx="5111750" cy="4082674"/>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4" name="Content Placeholder 13"/>
          <p:cNvSpPr>
            <a:spLocks noGrp="1"/>
          </p:cNvSpPr>
          <p:nvPr>
            <p:ph sz="quarter" idx="13"/>
          </p:nvPr>
        </p:nvSpPr>
        <p:spPr>
          <a:xfrm>
            <a:off x="457200" y="1874520"/>
            <a:ext cx="3008313" cy="408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p:txBody>
          <a:bodyPr/>
          <a:lstStyle>
            <a:lvl1pPr>
              <a:defRPr/>
            </a:lvl1pPr>
          </a:lstStyle>
          <a:p>
            <a:pPr>
              <a:defRPr/>
            </a:pPr>
            <a:fld id="{68273513-305F-45C4-8E71-5507199F772A}" type="slidenum">
              <a:rPr lang="en-US"/>
              <a:pPr>
                <a:defRPr/>
              </a:pPr>
              <a:t>‹#›</a:t>
            </a:fld>
            <a:endParaRPr lang="en-US"/>
          </a:p>
        </p:txBody>
      </p:sp>
    </p:spTree>
    <p:extLst>
      <p:ext uri="{BB962C8B-B14F-4D97-AF65-F5344CB8AC3E}">
        <p14:creationId xmlns:p14="http://schemas.microsoft.com/office/powerpoint/2010/main" val="4195705119"/>
      </p:ext>
    </p:extLst>
  </p:cSld>
  <p:clrMapOvr>
    <a:masterClrMapping/>
  </p:clrMapOvr>
  <p:transition spd="med">
    <p:fade/>
  </p:transition>
</p:sldLayout>
</file>

<file path=ppt/slideLayouts/slideLayout555.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0C403E3-FC87-42C5-B22A-6C01AE2B1DBC}" type="slidenum">
              <a:rPr lang="en-US"/>
              <a:pPr>
                <a:defRPr/>
              </a:pPr>
              <a:t>‹#›</a:t>
            </a:fld>
            <a:endParaRPr lang="en-US"/>
          </a:p>
        </p:txBody>
      </p:sp>
    </p:spTree>
    <p:extLst>
      <p:ext uri="{BB962C8B-B14F-4D97-AF65-F5344CB8AC3E}">
        <p14:creationId xmlns:p14="http://schemas.microsoft.com/office/powerpoint/2010/main" val="1272990250"/>
      </p:ext>
    </p:extLst>
  </p:cSld>
  <p:clrMapOvr>
    <a:masterClrMapping/>
  </p:clrMapOvr>
  <p:transition spd="med">
    <p:fade/>
  </p:transition>
</p:sldLayout>
</file>

<file path=ppt/slideLayouts/slideLayout5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D40E5E50-DF45-4CD2-BC0A-0A0DB2480BAD}" type="slidenum">
              <a:rPr lang="en-US"/>
              <a:pPr>
                <a:defRPr/>
              </a:pPr>
              <a:t>‹#›</a:t>
            </a:fld>
            <a:endParaRPr lang="en-US"/>
          </a:p>
        </p:txBody>
      </p:sp>
    </p:spTree>
    <p:extLst>
      <p:ext uri="{BB962C8B-B14F-4D97-AF65-F5344CB8AC3E}">
        <p14:creationId xmlns:p14="http://schemas.microsoft.com/office/powerpoint/2010/main" val="870514290"/>
      </p:ext>
    </p:extLst>
  </p:cSld>
  <p:clrMapOvr>
    <a:masterClrMapping/>
  </p:clrMapOvr>
  <p:transition spd="med">
    <p:fade/>
  </p:transition>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914400" y="1417320"/>
            <a:ext cx="7141633" cy="4895618"/>
          </a:xfrm>
          <a:prstGeom prst="rect">
            <a:avLst/>
          </a:prstGeo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Title 6"/>
          <p:cNvSpPr>
            <a:spLocks noGrp="1"/>
          </p:cNvSpPr>
          <p:nvPr>
            <p:ph type="title"/>
          </p:nvPr>
        </p:nvSpPr>
        <p:spPr/>
        <p:txBody>
          <a:bodyPr/>
          <a:lstStyle/>
          <a:p>
            <a:r>
              <a:rPr lang="en-US"/>
              <a:t>Click to edit Master title style</a:t>
            </a:r>
          </a:p>
        </p:txBody>
      </p:sp>
      <p:sp>
        <p:nvSpPr>
          <p:cNvPr id="4" name="Slide Number Placeholder 5"/>
          <p:cNvSpPr>
            <a:spLocks noGrp="1"/>
          </p:cNvSpPr>
          <p:nvPr>
            <p:ph type="sldNum" sz="quarter" idx="10"/>
          </p:nvPr>
        </p:nvSpPr>
        <p:spPr/>
        <p:txBody>
          <a:bodyPr/>
          <a:lstStyle>
            <a:lvl1pPr>
              <a:defRPr/>
            </a:lvl1pPr>
          </a:lstStyle>
          <a:p>
            <a:pPr>
              <a:defRPr/>
            </a:pPr>
            <a:fld id="{2C8AE75E-3647-416E-B405-136376632D4F}" type="slidenum">
              <a:rPr lang="en-US"/>
              <a:pPr>
                <a:defRPr/>
              </a:pPr>
              <a:t>‹#›</a:t>
            </a:fld>
            <a:endParaRPr lang="en-US"/>
          </a:p>
        </p:txBody>
      </p:sp>
    </p:spTree>
    <p:extLst>
      <p:ext uri="{BB962C8B-B14F-4D97-AF65-F5344CB8AC3E}">
        <p14:creationId xmlns:p14="http://schemas.microsoft.com/office/powerpoint/2010/main" val="3098897905"/>
      </p:ext>
    </p:extLst>
  </p:cSld>
  <p:clrMapOvr>
    <a:masterClrMapping/>
  </p:clrMapOvr>
  <p:transition spd="med">
    <p:fade/>
  </p:transition>
</p:sldLayout>
</file>

<file path=ppt/slideLayouts/slideLayout5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40BAD485-FC2C-49F9-AB99-F62F502D1E74}" type="slidenum">
              <a:rPr lang="en-US"/>
              <a:pPr>
                <a:defRPr/>
              </a:pPr>
              <a:t>‹#›</a:t>
            </a:fld>
            <a:endParaRPr lang="en-US"/>
          </a:p>
        </p:txBody>
      </p:sp>
    </p:spTree>
    <p:extLst>
      <p:ext uri="{BB962C8B-B14F-4D97-AF65-F5344CB8AC3E}">
        <p14:creationId xmlns:p14="http://schemas.microsoft.com/office/powerpoint/2010/main" val="4292340846"/>
      </p:ext>
    </p:extLst>
  </p:cSld>
  <p:clrMapOvr>
    <a:masterClrMapping/>
  </p:clrMapOvr>
  <p:transition spd="med">
    <p:fade/>
  </p:transition>
</p:sldLayout>
</file>

<file path=ppt/slideLayouts/slideLayout559.xml><?xml version="1.0" encoding="utf-8"?>
<p:sldLayout xmlns:a="http://schemas.openxmlformats.org/drawingml/2006/main" xmlns:r="http://schemas.openxmlformats.org/officeDocument/2006/relationships" xmlns:p="http://schemas.openxmlformats.org/presentationml/2006/main" type="blank">
  <p:cSld name="6_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DBF3B9A0-1CC6-4C6E-9560-3695F9DC41C8}" type="slidenum">
              <a:rPr lang="en-US"/>
              <a:pPr>
                <a:defRPr/>
              </a:pPr>
              <a:t>‹#›</a:t>
            </a:fld>
            <a:endParaRPr lang="en-US"/>
          </a:p>
        </p:txBody>
      </p:sp>
    </p:spTree>
    <p:extLst>
      <p:ext uri="{BB962C8B-B14F-4D97-AF65-F5344CB8AC3E}">
        <p14:creationId xmlns:p14="http://schemas.microsoft.com/office/powerpoint/2010/main" val="25473297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5" name="Rectangle 4"/>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FAE6D3"/>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FAE6D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Slide Number Placeholder 15"/>
          <p:cNvSpPr>
            <a:spLocks noGrp="1"/>
          </p:cNvSpPr>
          <p:nvPr>
            <p:ph type="sldNum" sz="quarter" idx="10"/>
          </p:nvPr>
        </p:nvSpPr>
        <p:spPr/>
        <p:txBody>
          <a:bodyPr/>
          <a:lstStyle>
            <a:lvl1pPr eaLnBrk="1" hangingPunct="1">
              <a:defRPr sz="1600"/>
            </a:lvl1pPr>
          </a:lstStyle>
          <a:p>
            <a:pPr>
              <a:defRPr/>
            </a:pPr>
            <a:fld id="{E46183D8-B841-4105-9B8F-E96EDD8CFDE4}" type="slidenum">
              <a:rPr lang="en-US"/>
              <a:pPr>
                <a:defRPr/>
              </a:pPr>
              <a:t>‹#›</a:t>
            </a:fld>
            <a:endParaRPr lang="en-US"/>
          </a:p>
        </p:txBody>
      </p:sp>
      <p:sp>
        <p:nvSpPr>
          <p:cNvPr id="9" name="Footer Placeholder 16"/>
          <p:cNvSpPr>
            <a:spLocks noGrp="1"/>
          </p:cNvSpPr>
          <p:nvPr>
            <p:ph type="ftr" sz="quarter" idx="11"/>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3265351242"/>
      </p:ext>
    </p:extLst>
  </p:cSld>
  <p:clrMapOvr>
    <a:masterClrMapping/>
  </p:clrMapOvr>
  <p:transition spd="med">
    <p:fade/>
  </p:transition>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4" name="Picture 12"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t="25027"/>
          <a:stretch>
            <a:fillRect/>
          </a:stretch>
        </p:blipFill>
        <p:spPr bwMode="auto">
          <a:xfrm>
            <a:off x="0" y="4763"/>
            <a:ext cx="9097963" cy="196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ontent Placeholder 7"/>
          <p:cNvSpPr>
            <a:spLocks noGrp="1"/>
          </p:cNvSpPr>
          <p:nvPr>
            <p:ph sz="quarter" idx="13"/>
          </p:nvPr>
        </p:nvSpPr>
        <p:spPr>
          <a:xfrm>
            <a:off x="914401" y="1874521"/>
            <a:ext cx="7782076" cy="403105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7" name="Title 6"/>
          <p:cNvSpPr>
            <a:spLocks noGrp="1"/>
          </p:cNvSpPr>
          <p:nvPr>
            <p:ph type="title"/>
          </p:nvPr>
        </p:nvSpPr>
        <p:spPr/>
        <p:txBody>
          <a:bodyPr/>
          <a:lstStyle>
            <a:lvl1pPr>
              <a:defRPr>
                <a:solidFill>
                  <a:srgbClr val="F2F2F2"/>
                </a:solidFill>
              </a:defRPr>
            </a:lvl1pPr>
          </a:lstStyle>
          <a:p>
            <a:r>
              <a:rPr lang="en-US"/>
              <a:t>Click to edit Master title style</a:t>
            </a:r>
          </a:p>
        </p:txBody>
      </p:sp>
      <p:sp>
        <p:nvSpPr>
          <p:cNvPr id="5" name="Slide Number Placeholder 5"/>
          <p:cNvSpPr>
            <a:spLocks noGrp="1"/>
          </p:cNvSpPr>
          <p:nvPr>
            <p:ph type="sldNum" sz="quarter" idx="14"/>
          </p:nvPr>
        </p:nvSpPr>
        <p:spPr/>
        <p:txBody>
          <a:bodyPr/>
          <a:lstStyle>
            <a:lvl1pPr>
              <a:defRPr/>
            </a:lvl1pPr>
          </a:lstStyle>
          <a:p>
            <a:pPr>
              <a:defRPr/>
            </a:pPr>
            <a:fld id="{2B1F67C9-C1E8-4D34-BC90-294A612C1FEE}" type="slidenum">
              <a:rPr lang="en-US"/>
              <a:pPr>
                <a:defRPr/>
              </a:pPr>
              <a:t>‹#›</a:t>
            </a:fld>
            <a:endParaRPr lang="en-US"/>
          </a:p>
        </p:txBody>
      </p:sp>
    </p:spTree>
    <p:extLst>
      <p:ext uri="{BB962C8B-B14F-4D97-AF65-F5344CB8AC3E}">
        <p14:creationId xmlns:p14="http://schemas.microsoft.com/office/powerpoint/2010/main" val="947497492"/>
      </p:ext>
    </p:extLst>
  </p:cSld>
  <p:clrMapOvr>
    <a:masterClrMapping/>
  </p:clrMapOvr>
  <p:transition spd="med">
    <p:fade/>
  </p:transition>
</p:sldLayout>
</file>

<file path=ppt/slideLayouts/slideLayout561.xml><?xml version="1.0" encoding="utf-8"?>
<p:sldLayout xmlns:a="http://schemas.openxmlformats.org/drawingml/2006/main" xmlns:r="http://schemas.openxmlformats.org/officeDocument/2006/relationships" xmlns:p="http://schemas.openxmlformats.org/presentationml/2006/main" showMasterSp="0" preserve="1" userDrawn="1">
  <p:cSld name="5_Blank">
    <p:spTree>
      <p:nvGrpSpPr>
        <p:cNvPr id="1" name=""/>
        <p:cNvGrpSpPr/>
        <p:nvPr/>
      </p:nvGrpSpPr>
      <p:grpSpPr>
        <a:xfrm>
          <a:off x="0" y="0"/>
          <a:ext cx="0" cy="0"/>
          <a:chOff x="0" y="0"/>
          <a:chExt cx="0" cy="0"/>
        </a:xfrm>
      </p:grpSpPr>
      <p:sp>
        <p:nvSpPr>
          <p:cNvPr id="2" name="Rectangle 1"/>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sp>
        <p:nvSpPr>
          <p:cNvPr id="3" name="Slide Number Placeholder 3"/>
          <p:cNvSpPr>
            <a:spLocks noGrp="1"/>
          </p:cNvSpPr>
          <p:nvPr>
            <p:ph type="sldNum" sz="quarter" idx="10"/>
          </p:nvPr>
        </p:nvSpPr>
        <p:spPr/>
        <p:txBody>
          <a:bodyPr/>
          <a:lstStyle>
            <a:lvl1pPr>
              <a:defRPr/>
            </a:lvl1pPr>
          </a:lstStyle>
          <a:p>
            <a:pPr>
              <a:defRPr/>
            </a:pPr>
            <a:fld id="{0493878D-33D0-45B9-9540-D7527AF645C2}" type="slidenum">
              <a:rPr lang="en-US"/>
              <a:pPr>
                <a:defRPr/>
              </a:pPr>
              <a:t>‹#›</a:t>
            </a:fld>
            <a:endParaRPr lang="en-US"/>
          </a:p>
        </p:txBody>
      </p:sp>
    </p:spTree>
    <p:extLst>
      <p:ext uri="{BB962C8B-B14F-4D97-AF65-F5344CB8AC3E}">
        <p14:creationId xmlns:p14="http://schemas.microsoft.com/office/powerpoint/2010/main" val="125184880"/>
      </p:ext>
    </p:extLst>
  </p:cSld>
  <p:clrMapOvr>
    <a:masterClrMapping/>
  </p:clrMapOvr>
  <p:transition spd="med">
    <p:fade/>
  </p:transition>
</p:sldLayout>
</file>

<file path=ppt/slideLayouts/slideLayout562.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Rectangle 1"/>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sp>
        <p:nvSpPr>
          <p:cNvPr id="3" name="TextBox 2"/>
          <p:cNvSpPr txBox="1">
            <a:spLocks noChangeArrowheads="1"/>
          </p:cNvSpPr>
          <p:nvPr userDrawn="1"/>
        </p:nvSpPr>
        <p:spPr bwMode="auto">
          <a:xfrm>
            <a:off x="7418388" y="6621463"/>
            <a:ext cx="1725612"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4"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2"/>
          <p:cNvSpPr>
            <a:spLocks noGrp="1"/>
          </p:cNvSpPr>
          <p:nvPr>
            <p:ph type="ftr" sz="quarter" idx="11"/>
          </p:nvPr>
        </p:nvSpPr>
        <p:spPr>
          <a:xfrm>
            <a:off x="825500" y="6197600"/>
            <a:ext cx="5180013" cy="365125"/>
          </a:xfrm>
          <a:prstGeom prst="rect">
            <a:avLst/>
          </a:prstGeom>
        </p:spPr>
        <p:txBody>
          <a:bodyPr/>
          <a:lstStyle>
            <a:lvl1pPr>
              <a:defRPr>
                <a:solidFill>
                  <a:prstClr val="black"/>
                </a:solidFill>
                <a:ea typeface="ＭＳ Ｐゴシック" pitchFamily="34" charset="-128"/>
                <a:cs typeface="+mn-cs"/>
              </a:defRPr>
            </a:lvl1pPr>
          </a:lstStyle>
          <a:p>
            <a:pPr>
              <a:defRPr/>
            </a:pPr>
            <a:r>
              <a:rPr lang="en-US"/>
              <a:t>SECTION OR PRESENTATION TITLE</a:t>
            </a:r>
          </a:p>
        </p:txBody>
      </p:sp>
      <p:sp>
        <p:nvSpPr>
          <p:cNvPr id="6" name="Slide Number Placeholder 3"/>
          <p:cNvSpPr>
            <a:spLocks noGrp="1"/>
          </p:cNvSpPr>
          <p:nvPr>
            <p:ph type="sldNum" sz="quarter" idx="12"/>
          </p:nvPr>
        </p:nvSpPr>
        <p:spPr/>
        <p:txBody>
          <a:bodyPr/>
          <a:lstStyle>
            <a:lvl1pPr>
              <a:defRPr/>
            </a:lvl1pPr>
          </a:lstStyle>
          <a:p>
            <a:pPr>
              <a:defRPr/>
            </a:pPr>
            <a:fld id="{627540AF-7779-49AC-B92A-7033C5FD39A8}" type="slidenum">
              <a:rPr lang="en-US"/>
              <a:pPr>
                <a:defRPr/>
              </a:pPr>
              <a:t>‹#›</a:t>
            </a:fld>
            <a:endParaRPr lang="en-US"/>
          </a:p>
        </p:txBody>
      </p:sp>
    </p:spTree>
    <p:extLst>
      <p:ext uri="{BB962C8B-B14F-4D97-AF65-F5344CB8AC3E}">
        <p14:creationId xmlns:p14="http://schemas.microsoft.com/office/powerpoint/2010/main" val="2873984759"/>
      </p:ext>
    </p:extLst>
  </p:cSld>
  <p:clrMapOvr>
    <a:masterClrMapping/>
  </p:clrMapOvr>
  <p:transition spd="med">
    <p:fade/>
  </p:transition>
</p:sldLayout>
</file>

<file path=ppt/slideLayouts/slideLayout56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pic>
        <p:nvPicPr>
          <p:cNvPr id="4"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6863"/>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7"/>
          <p:cNvSpPr txBox="1">
            <a:spLocks noChangeArrowheads="1"/>
          </p:cNvSpPr>
          <p:nvPr userDrawn="1"/>
        </p:nvSpPr>
        <p:spPr bwMode="auto">
          <a:xfrm>
            <a:off x="6629400" y="6629400"/>
            <a:ext cx="172561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18" name="Content Placeholder 17"/>
          <p:cNvSpPr>
            <a:spLocks noGrp="1"/>
          </p:cNvSpPr>
          <p:nvPr>
            <p:ph sz="quarter" idx="12"/>
          </p:nvPr>
        </p:nvSpPr>
        <p:spPr>
          <a:xfrm>
            <a:off x="923925" y="508001"/>
            <a:ext cx="7421789" cy="4789488"/>
          </a:xfrm>
        </p:spPr>
        <p:txBody>
          <a:bodyPr/>
          <a:lstStyle>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12"/>
          <p:cNvSpPr>
            <a:spLocks noGrp="1"/>
          </p:cNvSpPr>
          <p:nvPr>
            <p:ph type="sldNum" sz="quarter" idx="13"/>
          </p:nvPr>
        </p:nvSpPr>
        <p:spPr/>
        <p:txBody>
          <a:bodyPr/>
          <a:lstStyle>
            <a:lvl1pPr>
              <a:defRPr>
                <a:solidFill>
                  <a:srgbClr val="A6A6A6"/>
                </a:solidFill>
              </a:defRPr>
            </a:lvl1pPr>
          </a:lstStyle>
          <a:p>
            <a:pPr>
              <a:defRPr/>
            </a:pPr>
            <a:fld id="{61A813FB-825C-49B3-9152-3AE1141B4249}" type="slidenum">
              <a:rPr lang="en-US"/>
              <a:pPr>
                <a:defRPr/>
              </a:pPr>
              <a:t>‹#›</a:t>
            </a:fld>
            <a:endParaRPr lang="en-US"/>
          </a:p>
        </p:txBody>
      </p:sp>
    </p:spTree>
    <p:extLst>
      <p:ext uri="{BB962C8B-B14F-4D97-AF65-F5344CB8AC3E}">
        <p14:creationId xmlns:p14="http://schemas.microsoft.com/office/powerpoint/2010/main" val="486738571"/>
      </p:ext>
    </p:extLst>
  </p:cSld>
  <p:clrMapOvr>
    <a:masterClrMapping/>
  </p:clrMapOvr>
  <p:transition spd="med">
    <p:fade/>
  </p:transition>
</p:sldLayout>
</file>

<file path=ppt/slideLayouts/slideLayout56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874520"/>
            <a:ext cx="4038600" cy="4020727"/>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4" name="Title 13"/>
          <p:cNvSpPr>
            <a:spLocks noGrp="1"/>
          </p:cNvSpPr>
          <p:nvPr>
            <p:ph type="title"/>
          </p:nvPr>
        </p:nvSpPr>
        <p:spPr/>
        <p:txBody>
          <a:bodyPr/>
          <a:lstStyle/>
          <a:p>
            <a:r>
              <a:rPr lang="en-US"/>
              <a:t>Click to edit Master title style</a:t>
            </a:r>
          </a:p>
        </p:txBody>
      </p:sp>
      <p:sp>
        <p:nvSpPr>
          <p:cNvPr id="8" name="Content Placeholder 3"/>
          <p:cNvSpPr>
            <a:spLocks noGrp="1"/>
          </p:cNvSpPr>
          <p:nvPr>
            <p:ph sz="half" idx="13"/>
          </p:nvPr>
        </p:nvSpPr>
        <p:spPr>
          <a:xfrm>
            <a:off x="457200" y="1874520"/>
            <a:ext cx="4038600" cy="4020727"/>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Slide Number Placeholder 5"/>
          <p:cNvSpPr>
            <a:spLocks noGrp="1"/>
          </p:cNvSpPr>
          <p:nvPr>
            <p:ph type="sldNum" sz="quarter" idx="14"/>
          </p:nvPr>
        </p:nvSpPr>
        <p:spPr/>
        <p:txBody>
          <a:bodyPr/>
          <a:lstStyle>
            <a:lvl1pPr>
              <a:defRPr/>
            </a:lvl1pPr>
          </a:lstStyle>
          <a:p>
            <a:pPr>
              <a:defRPr/>
            </a:pPr>
            <a:fld id="{83FC0CA6-06E7-4812-BF83-ED17F3BBA142}" type="slidenum">
              <a:rPr lang="en-US"/>
              <a:pPr>
                <a:defRPr/>
              </a:pPr>
              <a:t>‹#›</a:t>
            </a:fld>
            <a:endParaRPr lang="en-US"/>
          </a:p>
        </p:txBody>
      </p:sp>
    </p:spTree>
    <p:extLst>
      <p:ext uri="{BB962C8B-B14F-4D97-AF65-F5344CB8AC3E}">
        <p14:creationId xmlns:p14="http://schemas.microsoft.com/office/powerpoint/2010/main" val="605914578"/>
      </p:ext>
    </p:extLst>
  </p:cSld>
  <p:clrMapOvr>
    <a:masterClrMapping/>
  </p:clrMapOvr>
  <p:transition spd="med">
    <p:fade/>
  </p:transition>
</p:sldLayout>
</file>

<file path=ppt/slideLayouts/slideLayout56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4"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6863"/>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9"/>
          <p:cNvSpPr txBox="1">
            <a:spLocks noChangeArrowheads="1"/>
          </p:cNvSpPr>
          <p:nvPr userDrawn="1"/>
        </p:nvSpPr>
        <p:spPr bwMode="auto">
          <a:xfrm>
            <a:off x="6629400" y="6629400"/>
            <a:ext cx="172561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18" name="Content Placeholder 17"/>
          <p:cNvSpPr>
            <a:spLocks noGrp="1"/>
          </p:cNvSpPr>
          <p:nvPr>
            <p:ph sz="quarter" idx="12"/>
          </p:nvPr>
        </p:nvSpPr>
        <p:spPr>
          <a:xfrm>
            <a:off x="923925" y="1063417"/>
            <a:ext cx="7421789" cy="4234072"/>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a:xfrm>
            <a:off x="457200" y="320057"/>
            <a:ext cx="8205401" cy="1238931"/>
          </a:xfrm>
        </p:spPr>
        <p:txBody>
          <a:bodyPr anchor="t"/>
          <a:lstStyle/>
          <a:p>
            <a:r>
              <a:rPr lang="en-US"/>
              <a:t>Click to edit Master title style</a:t>
            </a:r>
          </a:p>
        </p:txBody>
      </p:sp>
      <p:sp>
        <p:nvSpPr>
          <p:cNvPr id="8" name="Slide Number Placeholder 12"/>
          <p:cNvSpPr>
            <a:spLocks noGrp="1"/>
          </p:cNvSpPr>
          <p:nvPr>
            <p:ph type="sldNum" sz="quarter" idx="13"/>
          </p:nvPr>
        </p:nvSpPr>
        <p:spPr/>
        <p:txBody>
          <a:bodyPr/>
          <a:lstStyle>
            <a:lvl1pPr>
              <a:defRPr>
                <a:solidFill>
                  <a:srgbClr val="A6A6A6"/>
                </a:solidFill>
              </a:defRPr>
            </a:lvl1pPr>
          </a:lstStyle>
          <a:p>
            <a:pPr>
              <a:defRPr/>
            </a:pPr>
            <a:fld id="{431FC69A-940A-4390-B21D-B0FF0D4730F5}" type="slidenum">
              <a:rPr lang="en-US"/>
              <a:pPr>
                <a:defRPr/>
              </a:pPr>
              <a:t>‹#›</a:t>
            </a:fld>
            <a:endParaRPr lang="en-US"/>
          </a:p>
        </p:txBody>
      </p:sp>
    </p:spTree>
    <p:extLst>
      <p:ext uri="{BB962C8B-B14F-4D97-AF65-F5344CB8AC3E}">
        <p14:creationId xmlns:p14="http://schemas.microsoft.com/office/powerpoint/2010/main" val="670604093"/>
      </p:ext>
    </p:extLst>
  </p:cSld>
  <p:clrMapOvr>
    <a:masterClrMapping/>
  </p:clrMapOvr>
  <p:transition spd="med">
    <p:fade/>
  </p:transition>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a:defRPr/>
            </a:pPr>
            <a:endParaRPr lang="en-CA" sz="1800">
              <a:solidFill>
                <a:prstClr val="white"/>
              </a:solidFill>
              <a:latin typeface="Calibri" charset="0"/>
              <a:ea typeface="ＭＳ Ｐゴシック" charset="0"/>
              <a:cs typeface="Arial"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2" name="Title 1"/>
          <p:cNvSpPr>
            <a:spLocks noGrp="1"/>
          </p:cNvSpPr>
          <p:nvPr>
            <p:ph type="ctrTitle"/>
          </p:nvPr>
        </p:nvSpPr>
        <p:spPr>
          <a:xfrm>
            <a:off x="685800" y="2490151"/>
            <a:ext cx="7772400" cy="1350585"/>
          </a:xfrm>
          <a:prstGeom prst="rect">
            <a:avLst/>
          </a:prstGeom>
        </p:spPr>
        <p:txBody>
          <a:bodyPr/>
          <a:lstStyle>
            <a:lvl1pPr algn="ctr">
              <a:defRPr spc="50">
                <a:solidFill>
                  <a:srgbClr val="FAE6D3"/>
                </a:solidFill>
              </a:defRPr>
            </a:lvl1pPr>
          </a:lstStyle>
          <a:p>
            <a:r>
              <a:rPr lang="en-CA" dirty="0"/>
              <a:t>Click to edit Master title style</a:t>
            </a:r>
            <a:endParaRPr lang="en-US" dirty="0"/>
          </a:p>
        </p:txBody>
      </p:sp>
      <p:sp>
        <p:nvSpPr>
          <p:cNvPr id="7" name="Slide Number Placeholder 12"/>
          <p:cNvSpPr>
            <a:spLocks noGrp="1"/>
          </p:cNvSpPr>
          <p:nvPr>
            <p:ph type="sldNum" sz="quarter" idx="10"/>
          </p:nvPr>
        </p:nvSpPr>
        <p:spPr/>
        <p:txBody>
          <a:bodyPr/>
          <a:lstStyle>
            <a:lvl1pPr>
              <a:defRPr>
                <a:solidFill>
                  <a:srgbClr val="BFBFBF"/>
                </a:solidFill>
              </a:defRPr>
            </a:lvl1pPr>
          </a:lstStyle>
          <a:p>
            <a:pPr>
              <a:defRPr/>
            </a:pPr>
            <a:fld id="{B1952CD9-8599-4044-AFCF-E00DBA571725}" type="slidenum">
              <a:rPr lang="en-US"/>
              <a:pPr>
                <a:defRPr/>
              </a:pPr>
              <a:t>‹#›</a:t>
            </a:fld>
            <a:endParaRPr lang="en-US"/>
          </a:p>
        </p:txBody>
      </p:sp>
    </p:spTree>
    <p:extLst>
      <p:ext uri="{BB962C8B-B14F-4D97-AF65-F5344CB8AC3E}">
        <p14:creationId xmlns:p14="http://schemas.microsoft.com/office/powerpoint/2010/main" val="779075279"/>
      </p:ext>
    </p:extLst>
  </p:cSld>
  <p:clrMapOvr>
    <a:masterClrMapping/>
  </p:clrMapOvr>
  <p:transition spd="med">
    <p:fade/>
  </p:transition>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6863"/>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pic>
        <p:nvPicPr>
          <p:cNvPr id="7"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7"/>
          <p:cNvSpPr txBox="1">
            <a:spLocks noChangeArrowheads="1"/>
          </p:cNvSpPr>
          <p:nvPr userDrawn="1"/>
        </p:nvSpPr>
        <p:spPr bwMode="auto">
          <a:xfrm>
            <a:off x="6629400" y="6629400"/>
            <a:ext cx="172561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18" name="Content Placeholder 17"/>
          <p:cNvSpPr>
            <a:spLocks noGrp="1"/>
          </p:cNvSpPr>
          <p:nvPr>
            <p:ph sz="quarter" idx="12"/>
          </p:nvPr>
        </p:nvSpPr>
        <p:spPr>
          <a:xfrm>
            <a:off x="923925" y="1063417"/>
            <a:ext cx="3648075" cy="4234072"/>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a:xfrm>
            <a:off x="457200" y="320057"/>
            <a:ext cx="8205401" cy="1238931"/>
          </a:xfrm>
        </p:spPr>
        <p:txBody>
          <a:bodyPr anchor="t"/>
          <a:lstStyle/>
          <a:p>
            <a:r>
              <a:rPr lang="en-US"/>
              <a:t>Click to edit Master title style</a:t>
            </a:r>
          </a:p>
        </p:txBody>
      </p:sp>
      <p:sp>
        <p:nvSpPr>
          <p:cNvPr id="15" name="Content Placeholder 14"/>
          <p:cNvSpPr>
            <a:spLocks noGrp="1"/>
          </p:cNvSpPr>
          <p:nvPr>
            <p:ph sz="quarter" idx="15"/>
          </p:nvPr>
        </p:nvSpPr>
        <p:spPr>
          <a:xfrm>
            <a:off x="4572001" y="1063417"/>
            <a:ext cx="3657600" cy="4176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12"/>
          <p:cNvSpPr>
            <a:spLocks noGrp="1"/>
          </p:cNvSpPr>
          <p:nvPr>
            <p:ph type="sldNum" sz="quarter" idx="16"/>
          </p:nvPr>
        </p:nvSpPr>
        <p:spPr/>
        <p:txBody>
          <a:bodyPr/>
          <a:lstStyle>
            <a:lvl1pPr>
              <a:defRPr>
                <a:solidFill>
                  <a:srgbClr val="A6A6A6"/>
                </a:solidFill>
              </a:defRPr>
            </a:lvl1pPr>
          </a:lstStyle>
          <a:p>
            <a:pPr>
              <a:defRPr/>
            </a:pPr>
            <a:fld id="{4EBE0185-D613-442A-B7BC-8B95F2B18DC0}" type="slidenum">
              <a:rPr lang="en-US"/>
              <a:pPr>
                <a:defRPr/>
              </a:pPr>
              <a:t>‹#›</a:t>
            </a:fld>
            <a:endParaRPr lang="en-US"/>
          </a:p>
        </p:txBody>
      </p:sp>
    </p:spTree>
    <p:extLst>
      <p:ext uri="{BB962C8B-B14F-4D97-AF65-F5344CB8AC3E}">
        <p14:creationId xmlns:p14="http://schemas.microsoft.com/office/powerpoint/2010/main" val="1083942289"/>
      </p:ext>
    </p:extLst>
  </p:cSld>
  <p:clrMapOvr>
    <a:masterClrMapping/>
  </p:clrMapOvr>
  <p:transition spd="med">
    <p:fade/>
  </p:transition>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sp>
        <p:nvSpPr>
          <p:cNvPr id="4" name="Rectangle 3"/>
          <p:cNvSpPr>
            <a:spLocks noChangeArrowheads="1"/>
          </p:cNvSpPr>
          <p:nvPr userDrawn="1"/>
        </p:nvSpPr>
        <p:spPr bwMode="auto">
          <a:xfrm>
            <a:off x="26988" y="9525"/>
            <a:ext cx="9053512" cy="5661025"/>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a:defRPr/>
            </a:pPr>
            <a:endParaRPr lang="en-CA" sz="1800">
              <a:solidFill>
                <a:prstClr val="white"/>
              </a:solidFill>
              <a:latin typeface="Calibri" charset="0"/>
              <a:ea typeface="ＭＳ Ｐゴシック" charset="0"/>
              <a:cs typeface="Arial" charset="0"/>
            </a:endParaRPr>
          </a:p>
        </p:txBody>
      </p:sp>
      <p:pic>
        <p:nvPicPr>
          <p:cNvPr id="5"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3688"/>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pic>
        <p:nvPicPr>
          <p:cNvPr id="7"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8"/>
          <p:cNvSpPr txBox="1">
            <a:spLocks noChangeArrowheads="1"/>
          </p:cNvSpPr>
          <p:nvPr userDrawn="1"/>
        </p:nvSpPr>
        <p:spPr bwMode="auto">
          <a:xfrm>
            <a:off x="6583363" y="6629400"/>
            <a:ext cx="1725612"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2" name="Title 1"/>
          <p:cNvSpPr>
            <a:spLocks noGrp="1"/>
          </p:cNvSpPr>
          <p:nvPr>
            <p:ph type="ctrTitle"/>
          </p:nvPr>
        </p:nvSpPr>
        <p:spPr>
          <a:xfrm>
            <a:off x="685800" y="2150156"/>
            <a:ext cx="7772400" cy="1267271"/>
          </a:xfrm>
          <a:prstGeom prst="rect">
            <a:avLst/>
          </a:prstGeom>
        </p:spPr>
        <p:txBody>
          <a:bodyPr/>
          <a:lstStyle>
            <a:lvl1pPr algn="ctr">
              <a:defRPr spc="50">
                <a:solidFill>
                  <a:srgbClr val="FAE6D3"/>
                </a:solidFill>
              </a:defRPr>
            </a:lvl1pPr>
          </a:lstStyle>
          <a:p>
            <a:r>
              <a:rPr lang="en-CA" dirty="0"/>
              <a:t>Click to edit Master title style</a:t>
            </a:r>
            <a:endParaRPr lang="en-US" dirty="0"/>
          </a:p>
        </p:txBody>
      </p:sp>
      <p:sp>
        <p:nvSpPr>
          <p:cNvPr id="9" name="Slide Number Placeholder 12"/>
          <p:cNvSpPr>
            <a:spLocks noGrp="1"/>
          </p:cNvSpPr>
          <p:nvPr>
            <p:ph type="sldNum" sz="quarter" idx="10"/>
          </p:nvPr>
        </p:nvSpPr>
        <p:spPr/>
        <p:txBody>
          <a:bodyPr/>
          <a:lstStyle>
            <a:lvl1pPr>
              <a:defRPr>
                <a:solidFill>
                  <a:srgbClr val="A6A6A6"/>
                </a:solidFill>
              </a:defRPr>
            </a:lvl1pPr>
          </a:lstStyle>
          <a:p>
            <a:pPr>
              <a:defRPr/>
            </a:pPr>
            <a:fld id="{F3D65733-21F6-4FFB-9F2E-97C25E695C3D}" type="slidenum">
              <a:rPr lang="en-US"/>
              <a:pPr>
                <a:defRPr/>
              </a:pPr>
              <a:t>‹#›</a:t>
            </a:fld>
            <a:endParaRPr lang="en-US"/>
          </a:p>
        </p:txBody>
      </p:sp>
      <p:sp>
        <p:nvSpPr>
          <p:cNvPr id="10" name="Footer Placeholder 4"/>
          <p:cNvSpPr>
            <a:spLocks noGrp="1"/>
          </p:cNvSpPr>
          <p:nvPr>
            <p:ph type="ftr" sz="quarter" idx="11"/>
          </p:nvPr>
        </p:nvSpPr>
        <p:spPr>
          <a:xfrm>
            <a:off x="825500" y="6197600"/>
            <a:ext cx="5180013" cy="365125"/>
          </a:xfrm>
          <a:prstGeom prst="rect">
            <a:avLst/>
          </a:prstGeom>
        </p:spPr>
        <p:txBody>
          <a:bodyPr/>
          <a:lstStyle>
            <a:lvl1pPr>
              <a:defRPr>
                <a:solidFill>
                  <a:prstClr val="black"/>
                </a:solidFill>
                <a:ea typeface="ＭＳ Ｐゴシック" pitchFamily="34" charset="-128"/>
                <a:cs typeface="+mn-cs"/>
              </a:defRPr>
            </a:lvl1pPr>
          </a:lstStyle>
          <a:p>
            <a:pPr>
              <a:defRPr/>
            </a:pPr>
            <a:r>
              <a:rPr lang="en-US"/>
              <a:t>SECTION OR PRESENTATION TITLE</a:t>
            </a:r>
          </a:p>
        </p:txBody>
      </p:sp>
    </p:spTree>
    <p:extLst>
      <p:ext uri="{BB962C8B-B14F-4D97-AF65-F5344CB8AC3E}">
        <p14:creationId xmlns:p14="http://schemas.microsoft.com/office/powerpoint/2010/main" val="2317022924"/>
      </p:ext>
    </p:extLst>
  </p:cSld>
  <p:clrMapOvr>
    <a:masterClrMapping/>
  </p:clrMapOvr>
  <p:transition spd="med">
    <p:fade/>
  </p:transition>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txBody>
          <a:bodyPr anchor="ctr"/>
          <a:lstStyle/>
          <a:p>
            <a:pPr algn="ctr">
              <a:defRPr/>
            </a:pPr>
            <a:endParaRPr lang="en-CA" sz="1800">
              <a:solidFill>
                <a:prstClr val="white"/>
              </a:solidFill>
              <a:ea typeface="ＭＳ Ｐゴシック" pitchFamily="34" charset="-128"/>
              <a:cs typeface="Arial" pitchFamily="34"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pic>
        <p:nvPicPr>
          <p:cNvPr id="7" name="Picture 6" descr="Basadur_PPT_swoosh&amp;grayBkgd-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0"/>
            <a:ext cx="9143997" cy="1932431"/>
          </a:xfrm>
          <a:prstGeom prst="rect">
            <a:avLst/>
          </a:prstGeom>
          <a:no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pic>
      <p:sp>
        <p:nvSpPr>
          <p:cNvPr id="2" name="Title 1"/>
          <p:cNvSpPr>
            <a:spLocks noGrp="1"/>
          </p:cNvSpPr>
          <p:nvPr>
            <p:ph type="ctrTitle"/>
          </p:nvPr>
        </p:nvSpPr>
        <p:spPr>
          <a:xfrm>
            <a:off x="685800" y="3047668"/>
            <a:ext cx="7772400" cy="1350585"/>
          </a:xfrm>
          <a:prstGeom prst="rect">
            <a:avLst/>
          </a:prstGeom>
        </p:spPr>
        <p:txBody>
          <a:bodyPr/>
          <a:lstStyle>
            <a:lvl1pPr algn="ctr">
              <a:defRPr spc="50">
                <a:solidFill>
                  <a:srgbClr val="FAE6D3"/>
                </a:solidFill>
              </a:defRPr>
            </a:lvl1pPr>
          </a:lstStyle>
          <a:p>
            <a:r>
              <a:rPr lang="en-CA" dirty="0"/>
              <a:t>Click to edit Master title style</a:t>
            </a:r>
            <a:endParaRPr lang="en-US" dirty="0"/>
          </a:p>
        </p:txBody>
      </p:sp>
      <p:sp>
        <p:nvSpPr>
          <p:cNvPr id="8" name="Slide Number Placeholder 12"/>
          <p:cNvSpPr>
            <a:spLocks noGrp="1"/>
          </p:cNvSpPr>
          <p:nvPr>
            <p:ph type="sldNum" sz="quarter" idx="10"/>
          </p:nvPr>
        </p:nvSpPr>
        <p:spPr/>
        <p:txBody>
          <a:bodyPr/>
          <a:lstStyle>
            <a:lvl1pPr>
              <a:defRPr>
                <a:solidFill>
                  <a:srgbClr val="BFBFBF"/>
                </a:solidFill>
              </a:defRPr>
            </a:lvl1pPr>
          </a:lstStyle>
          <a:p>
            <a:pPr>
              <a:defRPr/>
            </a:pPr>
            <a:fld id="{4649E1C5-8DAF-40FD-842F-3ABD305507F8}" type="slidenum">
              <a:rPr lang="en-US"/>
              <a:pPr>
                <a:defRPr/>
              </a:pPr>
              <a:t>‹#›</a:t>
            </a:fld>
            <a:endParaRPr lang="en-US"/>
          </a:p>
        </p:txBody>
      </p:sp>
    </p:spTree>
    <p:extLst>
      <p:ext uri="{BB962C8B-B14F-4D97-AF65-F5344CB8AC3E}">
        <p14:creationId xmlns:p14="http://schemas.microsoft.com/office/powerpoint/2010/main" val="3226099879"/>
      </p:ext>
    </p:extLst>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1874521"/>
            <a:ext cx="7772400" cy="4175594"/>
          </a:xfrm>
          <a:prstGeom prst="rect">
            <a:avLst/>
          </a:prstGeom>
        </p:spPr>
        <p:txBody>
          <a:bodyPr/>
          <a:lstStyle>
            <a:lvl1pPr>
              <a:spcBef>
                <a:spcPts val="0"/>
              </a:spcBef>
              <a:spcAft>
                <a:spcPts val="6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eaLnBrk="1" hangingPunct="1">
              <a:defRPr sz="1600"/>
            </a:lvl1pPr>
          </a:lstStyle>
          <a:p>
            <a:pPr>
              <a:defRPr/>
            </a:pPr>
            <a:fld id="{D2989872-F530-479E-B658-67AE30E15D8E}" type="slidenum">
              <a:rPr lang="en-US"/>
              <a:pPr>
                <a:defRPr/>
              </a:pPr>
              <a:t>‹#›</a:t>
            </a:fld>
            <a:endParaRPr lang="en-US"/>
          </a:p>
        </p:txBody>
      </p:sp>
    </p:spTree>
    <p:extLst>
      <p:ext uri="{BB962C8B-B14F-4D97-AF65-F5344CB8AC3E}">
        <p14:creationId xmlns:p14="http://schemas.microsoft.com/office/powerpoint/2010/main" val="1338324080"/>
      </p:ext>
    </p:extLst>
  </p:cSld>
  <p:clrMapOvr>
    <a:masterClrMapping/>
  </p:clrMapOvr>
  <p:transition spd="med">
    <p:fade/>
  </p:transition>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5068888"/>
          </a:xfrm>
          <a:prstGeom prst="rect">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a:defRPr/>
            </a:pPr>
            <a:endParaRPr lang="en-CA" sz="1800">
              <a:solidFill>
                <a:srgbClr val="FFFFFF"/>
              </a:solidFill>
              <a:latin typeface="Calibri" charset="0"/>
              <a:ea typeface="ＭＳ Ｐゴシック" charset="0"/>
              <a:cs typeface="Arial" charset="0"/>
            </a:endParaRPr>
          </a:p>
        </p:txBody>
      </p:sp>
      <p:sp>
        <p:nvSpPr>
          <p:cNvPr id="4" name="Rectangle 3"/>
          <p:cNvSpPr>
            <a:spLocks noChangeArrowheads="1"/>
          </p:cNvSpPr>
          <p:nvPr userDrawn="1"/>
        </p:nvSpPr>
        <p:spPr bwMode="auto">
          <a:xfrm>
            <a:off x="0" y="5068888"/>
            <a:ext cx="9144000" cy="1789112"/>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a:defRPr/>
            </a:pPr>
            <a:endParaRPr lang="en-CA" sz="1800">
              <a:solidFill>
                <a:srgbClr val="FFFFFF"/>
              </a:solidFill>
              <a:latin typeface="Calibri" charset="0"/>
              <a:ea typeface="ＭＳ Ｐゴシック" charset="0"/>
              <a:cs typeface="Arial" charset="0"/>
            </a:endParaRPr>
          </a:p>
        </p:txBody>
      </p:sp>
      <p:sp>
        <p:nvSpPr>
          <p:cNvPr id="5" name="Rectangle 4"/>
          <p:cNvSpPr/>
          <p:nvPr userDrawn="1"/>
        </p:nvSpPr>
        <p:spPr>
          <a:xfrm>
            <a:off x="67235" y="640087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550" y="6384925"/>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0"/>
            <a:ext cx="7772400" cy="1216152"/>
          </a:xfrm>
          <a:prstGeom prst="rect">
            <a:avLst/>
          </a:prstGeom>
        </p:spPr>
        <p:txBody>
          <a:bodyPr/>
          <a:lstStyle>
            <a:lvl1pPr algn="l">
              <a:defRPr sz="3200" b="0" cap="none">
                <a:solidFill>
                  <a:srgbClr val="FF6600"/>
                </a:solidFill>
                <a:latin typeface="+mj-lt"/>
              </a:defRPr>
            </a:lvl1pPr>
          </a:lstStyle>
          <a:p>
            <a:r>
              <a:rPr lang="en-US" dirty="0"/>
              <a:t>Click to edit Master title style</a:t>
            </a:r>
          </a:p>
        </p:txBody>
      </p:sp>
      <p:sp>
        <p:nvSpPr>
          <p:cNvPr id="7" name="Slide Number Placeholder 14"/>
          <p:cNvSpPr>
            <a:spLocks noGrp="1"/>
          </p:cNvSpPr>
          <p:nvPr>
            <p:ph type="sldNum" sz="quarter" idx="10"/>
          </p:nvPr>
        </p:nvSpPr>
        <p:spPr/>
        <p:txBody>
          <a:bodyPr/>
          <a:lstStyle>
            <a:lvl1pPr>
              <a:defRPr>
                <a:solidFill>
                  <a:srgbClr val="BFBFBF"/>
                </a:solidFill>
              </a:defRPr>
            </a:lvl1pPr>
          </a:lstStyle>
          <a:p>
            <a:pPr>
              <a:defRPr/>
            </a:pPr>
            <a:fld id="{CFBBBC2E-F196-4DF1-8019-FC61F7079863}" type="slidenum">
              <a:rPr lang="en-US"/>
              <a:pPr>
                <a:defRPr/>
              </a:pPr>
              <a:t>‹#›</a:t>
            </a:fld>
            <a:endParaRPr lang="en-US"/>
          </a:p>
        </p:txBody>
      </p:sp>
      <p:sp>
        <p:nvSpPr>
          <p:cNvPr id="8" name="Footer Placeholder 15"/>
          <p:cNvSpPr>
            <a:spLocks noGrp="1"/>
          </p:cNvSpPr>
          <p:nvPr>
            <p:ph type="ftr" sz="quarter" idx="11"/>
          </p:nvPr>
        </p:nvSpPr>
        <p:spPr>
          <a:xfrm>
            <a:off x="825500" y="6197600"/>
            <a:ext cx="5180013" cy="365125"/>
          </a:xfrm>
          <a:prstGeom prst="rect">
            <a:avLst/>
          </a:prstGeom>
        </p:spPr>
        <p:txBody>
          <a:bodyPr/>
          <a:lstStyle>
            <a:lvl1pPr>
              <a:defRPr>
                <a:solidFill>
                  <a:srgbClr val="BFBFBF"/>
                </a:solidFill>
                <a:ea typeface="ＭＳ Ｐゴシック" pitchFamily="34" charset="-128"/>
                <a:cs typeface="+mn-cs"/>
              </a:defRPr>
            </a:lvl1pPr>
          </a:lstStyle>
          <a:p>
            <a:pPr>
              <a:defRPr/>
            </a:pPr>
            <a:r>
              <a:rPr lang="en-US"/>
              <a:t>SECTION OR PRESENTATION TITLE</a:t>
            </a:r>
          </a:p>
        </p:txBody>
      </p:sp>
    </p:spTree>
    <p:extLst>
      <p:ext uri="{BB962C8B-B14F-4D97-AF65-F5344CB8AC3E}">
        <p14:creationId xmlns:p14="http://schemas.microsoft.com/office/powerpoint/2010/main" val="1009647657"/>
      </p:ext>
    </p:extLst>
  </p:cSld>
  <p:clrMapOvr>
    <a:masterClrMapping/>
  </p:clrMapOvr>
  <p:transition spd="med">
    <p:fade/>
  </p:transition>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5068888"/>
          </a:xfrm>
          <a:prstGeom prst="rect">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a:defRPr/>
            </a:pPr>
            <a:endParaRPr lang="en-CA" sz="1800">
              <a:solidFill>
                <a:srgbClr val="FFFFFF"/>
              </a:solidFill>
              <a:latin typeface="Calibri" charset="0"/>
              <a:ea typeface="ＭＳ Ｐゴシック" charset="0"/>
              <a:cs typeface="Arial" charset="0"/>
            </a:endParaRPr>
          </a:p>
        </p:txBody>
      </p:sp>
      <p:pic>
        <p:nvPicPr>
          <p:cNvPr id="4" name="Picture 13" descr="Basadur_PPT_swoosh-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802188"/>
            <a:ext cx="9144000" cy="205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67235" y="640087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550" y="6384925"/>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824534" y="5375506"/>
            <a:ext cx="7772400" cy="941832"/>
          </a:xfrm>
          <a:prstGeom prst="rect">
            <a:avLst/>
          </a:prstGeom>
        </p:spPr>
        <p:txBody>
          <a:bodyPr/>
          <a:lstStyle>
            <a:lvl1pPr algn="l">
              <a:defRPr sz="3200" b="0" cap="none">
                <a:solidFill>
                  <a:schemeClr val="bg1">
                    <a:lumMod val="85000"/>
                  </a:schemeClr>
                </a:solidFill>
                <a:latin typeface="+mj-lt"/>
              </a:defRPr>
            </a:lvl1pPr>
          </a:lstStyle>
          <a:p>
            <a:r>
              <a:rPr lang="en-US" dirty="0"/>
              <a:t>Click to edit Master title style</a:t>
            </a:r>
          </a:p>
        </p:txBody>
      </p:sp>
      <p:sp>
        <p:nvSpPr>
          <p:cNvPr id="7" name="Slide Number Placeholder 14"/>
          <p:cNvSpPr>
            <a:spLocks noGrp="1"/>
          </p:cNvSpPr>
          <p:nvPr>
            <p:ph type="sldNum" sz="quarter" idx="10"/>
          </p:nvPr>
        </p:nvSpPr>
        <p:spPr/>
        <p:txBody>
          <a:bodyPr/>
          <a:lstStyle>
            <a:lvl1pPr>
              <a:defRPr>
                <a:solidFill>
                  <a:srgbClr val="BFBFBF"/>
                </a:solidFill>
              </a:defRPr>
            </a:lvl1pPr>
          </a:lstStyle>
          <a:p>
            <a:pPr>
              <a:defRPr/>
            </a:pPr>
            <a:fld id="{3B4938AF-3DF9-4B98-8494-A5EA68CDFB20}" type="slidenum">
              <a:rPr lang="en-US"/>
              <a:pPr>
                <a:defRPr/>
              </a:pPr>
              <a:t>‹#›</a:t>
            </a:fld>
            <a:endParaRPr lang="en-US"/>
          </a:p>
        </p:txBody>
      </p:sp>
      <p:sp>
        <p:nvSpPr>
          <p:cNvPr id="8" name="Footer Placeholder 15"/>
          <p:cNvSpPr>
            <a:spLocks noGrp="1"/>
          </p:cNvSpPr>
          <p:nvPr>
            <p:ph type="ftr" sz="quarter" idx="11"/>
          </p:nvPr>
        </p:nvSpPr>
        <p:spPr>
          <a:xfrm>
            <a:off x="825500" y="6197600"/>
            <a:ext cx="5180013" cy="365125"/>
          </a:xfrm>
          <a:prstGeom prst="rect">
            <a:avLst/>
          </a:prstGeom>
        </p:spPr>
        <p:txBody>
          <a:bodyPr/>
          <a:lstStyle>
            <a:lvl1pPr>
              <a:defRPr>
                <a:solidFill>
                  <a:srgbClr val="BFBFBF"/>
                </a:solidFill>
                <a:ea typeface="ＭＳ Ｐゴシック" pitchFamily="34" charset="-128"/>
                <a:cs typeface="+mn-cs"/>
              </a:defRPr>
            </a:lvl1pPr>
          </a:lstStyle>
          <a:p>
            <a:pPr>
              <a:defRPr/>
            </a:pPr>
            <a:r>
              <a:rPr lang="en-US"/>
              <a:t>SECTION OR PRESENTATION TITLE</a:t>
            </a:r>
          </a:p>
        </p:txBody>
      </p:sp>
    </p:spTree>
    <p:extLst>
      <p:ext uri="{BB962C8B-B14F-4D97-AF65-F5344CB8AC3E}">
        <p14:creationId xmlns:p14="http://schemas.microsoft.com/office/powerpoint/2010/main" val="3613071014"/>
      </p:ext>
    </p:extLst>
  </p:cSld>
  <p:clrMapOvr>
    <a:masterClrMapping/>
  </p:clrMapOvr>
  <p:transition spd="med">
    <p:fade/>
  </p:transition>
</p:sldLayout>
</file>

<file path=ppt/slideLayouts/slideLayout572.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A1FD863B-D185-441C-A4F6-B26EFCFB445C}" type="slidenum">
              <a:rPr lang="en-US"/>
              <a:pPr>
                <a:defRPr/>
              </a:pPr>
              <a:t>‹#›</a:t>
            </a:fld>
            <a:endParaRPr lang="en-US"/>
          </a:p>
        </p:txBody>
      </p:sp>
    </p:spTree>
    <p:extLst>
      <p:ext uri="{BB962C8B-B14F-4D97-AF65-F5344CB8AC3E}">
        <p14:creationId xmlns:p14="http://schemas.microsoft.com/office/powerpoint/2010/main" val="3610251934"/>
      </p:ext>
    </p:extLst>
  </p:cSld>
  <p:clrMapOvr>
    <a:masterClrMapping/>
  </p:clrMapOvr>
  <p:transition spd="med">
    <p:fade/>
  </p:transition>
</p:sldLayout>
</file>

<file path=ppt/slideLayouts/slideLayout573.xml><?xml version="1.0" encoding="utf-8"?>
<p:sldLayout xmlns:a="http://schemas.openxmlformats.org/drawingml/2006/main" xmlns:r="http://schemas.openxmlformats.org/officeDocument/2006/relationships" xmlns:p="http://schemas.openxmlformats.org/presentationml/2006/main" showMasterSp="0" preserve="1" userDrawn="1">
  <p:cSld name="4_Blank">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7418388" y="6621463"/>
            <a:ext cx="1725612"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3" name="Slide Number Placeholder 3"/>
          <p:cNvSpPr>
            <a:spLocks noGrp="1"/>
          </p:cNvSpPr>
          <p:nvPr>
            <p:ph type="sldNum" sz="quarter" idx="10"/>
          </p:nvPr>
        </p:nvSpPr>
        <p:spPr/>
        <p:txBody>
          <a:bodyPr/>
          <a:lstStyle>
            <a:lvl1pPr>
              <a:defRPr/>
            </a:lvl1pPr>
          </a:lstStyle>
          <a:p>
            <a:pPr>
              <a:defRPr/>
            </a:pPr>
            <a:fld id="{450F5E8D-4273-42F6-8CB0-49994552E384}" type="slidenum">
              <a:rPr lang="en-US"/>
              <a:pPr>
                <a:defRPr/>
              </a:pPr>
              <a:t>‹#›</a:t>
            </a:fld>
            <a:endParaRPr lang="en-US"/>
          </a:p>
        </p:txBody>
      </p:sp>
    </p:spTree>
    <p:extLst>
      <p:ext uri="{BB962C8B-B14F-4D97-AF65-F5344CB8AC3E}">
        <p14:creationId xmlns:p14="http://schemas.microsoft.com/office/powerpoint/2010/main" val="897119009"/>
      </p:ext>
    </p:extLst>
  </p:cSld>
  <p:clrMapOvr>
    <a:masterClrMapping/>
  </p:clrMapOvr>
  <p:transition spd="med">
    <p:fade/>
  </p:transition>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pic>
        <p:nvPicPr>
          <p:cNvPr id="4"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6863"/>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7"/>
          <p:cNvSpPr txBox="1">
            <a:spLocks noChangeArrowheads="1"/>
          </p:cNvSpPr>
          <p:nvPr userDrawn="1"/>
        </p:nvSpPr>
        <p:spPr bwMode="auto">
          <a:xfrm>
            <a:off x="6629400" y="6629400"/>
            <a:ext cx="172561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8" name="TextBox 4"/>
          <p:cNvSpPr txBox="1">
            <a:spLocks noChangeArrowheads="1"/>
          </p:cNvSpPr>
          <p:nvPr userDrawn="1"/>
        </p:nvSpPr>
        <p:spPr bwMode="auto">
          <a:xfrm>
            <a:off x="5691188" y="6248400"/>
            <a:ext cx="1522412"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9"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Content Placeholder 17"/>
          <p:cNvSpPr>
            <a:spLocks noGrp="1"/>
          </p:cNvSpPr>
          <p:nvPr>
            <p:ph sz="quarter" idx="12"/>
          </p:nvPr>
        </p:nvSpPr>
        <p:spPr>
          <a:xfrm>
            <a:off x="923925" y="508001"/>
            <a:ext cx="7421789" cy="4789488"/>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12"/>
          <p:cNvSpPr>
            <a:spLocks noGrp="1"/>
          </p:cNvSpPr>
          <p:nvPr>
            <p:ph type="sldNum" sz="quarter" idx="13"/>
          </p:nvPr>
        </p:nvSpPr>
        <p:spPr/>
        <p:txBody>
          <a:bodyPr/>
          <a:lstStyle>
            <a:lvl1pPr>
              <a:defRPr>
                <a:solidFill>
                  <a:srgbClr val="A6A6A6"/>
                </a:solidFill>
              </a:defRPr>
            </a:lvl1pPr>
          </a:lstStyle>
          <a:p>
            <a:pPr>
              <a:defRPr/>
            </a:pPr>
            <a:fld id="{F3E8D0B4-E204-4B24-824A-1589896394D3}" type="slidenum">
              <a:rPr lang="en-US"/>
              <a:pPr>
                <a:defRPr/>
              </a:pPr>
              <a:t>‹#›</a:t>
            </a:fld>
            <a:endParaRPr lang="en-US"/>
          </a:p>
        </p:txBody>
      </p:sp>
    </p:spTree>
    <p:extLst>
      <p:ext uri="{BB962C8B-B14F-4D97-AF65-F5344CB8AC3E}">
        <p14:creationId xmlns:p14="http://schemas.microsoft.com/office/powerpoint/2010/main" val="2200851198"/>
      </p:ext>
    </p:extLst>
  </p:cSld>
  <p:clrMapOvr>
    <a:masterClrMapping/>
  </p:clrMapOvr>
  <p:transition spd="med">
    <p:fade/>
  </p:transition>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4" name="Rectangle 3"/>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pic>
        <p:nvPicPr>
          <p:cNvPr id="5"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6863"/>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pic>
        <p:nvPicPr>
          <p:cNvPr id="7"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9"/>
          <p:cNvSpPr txBox="1">
            <a:spLocks noChangeArrowheads="1"/>
          </p:cNvSpPr>
          <p:nvPr userDrawn="1"/>
        </p:nvSpPr>
        <p:spPr bwMode="auto">
          <a:xfrm>
            <a:off x="6629400" y="6629400"/>
            <a:ext cx="172561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18" name="Content Placeholder 17"/>
          <p:cNvSpPr>
            <a:spLocks noGrp="1"/>
          </p:cNvSpPr>
          <p:nvPr>
            <p:ph sz="quarter" idx="12"/>
          </p:nvPr>
        </p:nvSpPr>
        <p:spPr>
          <a:xfrm>
            <a:off x="923925" y="1063417"/>
            <a:ext cx="7421789" cy="4234072"/>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a:xfrm>
            <a:off x="457200" y="320057"/>
            <a:ext cx="8205401" cy="1238931"/>
          </a:xfrm>
        </p:spPr>
        <p:txBody>
          <a:bodyPr anchor="t"/>
          <a:lstStyle/>
          <a:p>
            <a:r>
              <a:rPr lang="en-US"/>
              <a:t>Click to edit Master title style</a:t>
            </a:r>
          </a:p>
        </p:txBody>
      </p:sp>
      <p:sp>
        <p:nvSpPr>
          <p:cNvPr id="9" name="Slide Number Placeholder 12"/>
          <p:cNvSpPr>
            <a:spLocks noGrp="1"/>
          </p:cNvSpPr>
          <p:nvPr>
            <p:ph type="sldNum" sz="quarter" idx="13"/>
          </p:nvPr>
        </p:nvSpPr>
        <p:spPr/>
        <p:txBody>
          <a:bodyPr/>
          <a:lstStyle>
            <a:lvl1pPr>
              <a:defRPr>
                <a:solidFill>
                  <a:srgbClr val="A6A6A6"/>
                </a:solidFill>
              </a:defRPr>
            </a:lvl1pPr>
          </a:lstStyle>
          <a:p>
            <a:pPr>
              <a:defRPr/>
            </a:pPr>
            <a:fld id="{32C4ECE5-28A6-4BBD-816A-88F74D2F424D}" type="slidenum">
              <a:rPr lang="en-US"/>
              <a:pPr>
                <a:defRPr/>
              </a:pPr>
              <a:t>‹#›</a:t>
            </a:fld>
            <a:endParaRPr lang="en-US"/>
          </a:p>
        </p:txBody>
      </p:sp>
    </p:spTree>
    <p:extLst>
      <p:ext uri="{BB962C8B-B14F-4D97-AF65-F5344CB8AC3E}">
        <p14:creationId xmlns:p14="http://schemas.microsoft.com/office/powerpoint/2010/main" val="2742359795"/>
      </p:ext>
    </p:extLst>
  </p:cSld>
  <p:clrMapOvr>
    <a:masterClrMapping/>
  </p:clrMapOvr>
  <p:transition spd="med">
    <p:fade/>
  </p:transition>
</p:sldLayout>
</file>

<file path=ppt/slideLayouts/slideLayout57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5"/>
          <p:cNvSpPr>
            <a:spLocks noGrp="1"/>
          </p:cNvSpPr>
          <p:nvPr>
            <p:ph type="sldNum" sz="quarter" idx="10"/>
          </p:nvPr>
        </p:nvSpPr>
        <p:spPr/>
        <p:txBody>
          <a:bodyPr/>
          <a:lstStyle>
            <a:lvl1pPr>
              <a:defRPr/>
            </a:lvl1pPr>
          </a:lstStyle>
          <a:p>
            <a:pPr>
              <a:defRPr/>
            </a:pPr>
            <a:fld id="{FCD1868C-B9CA-4689-90AD-D4A4DCC3B8FB}" type="slidenum">
              <a:rPr lang="en-US"/>
              <a:pPr>
                <a:defRPr/>
              </a:pPr>
              <a:t>‹#›</a:t>
            </a:fld>
            <a:endParaRPr lang="en-US"/>
          </a:p>
        </p:txBody>
      </p:sp>
    </p:spTree>
    <p:extLst>
      <p:ext uri="{BB962C8B-B14F-4D97-AF65-F5344CB8AC3E}">
        <p14:creationId xmlns:p14="http://schemas.microsoft.com/office/powerpoint/2010/main" val="4193013534"/>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a:t>Click to edit Master title style</a:t>
            </a:r>
            <a:endParaRPr lang="en-CA"/>
          </a:p>
        </p:txBody>
      </p:sp>
      <p:sp>
        <p:nvSpPr>
          <p:cNvPr id="3" name="Table Placeholder 2"/>
          <p:cNvSpPr>
            <a:spLocks noGrp="1"/>
          </p:cNvSpPr>
          <p:nvPr>
            <p:ph type="tbl" idx="1"/>
          </p:nvPr>
        </p:nvSpPr>
        <p:spPr>
          <a:xfrm>
            <a:off x="685800" y="1981200"/>
            <a:ext cx="7772400" cy="4114800"/>
          </a:xfrm>
        </p:spPr>
        <p:txBody>
          <a:bodyPr/>
          <a:lstStyle/>
          <a:p>
            <a:pPr lvl="0"/>
            <a:endParaRPr lang="en-CA" noProof="0"/>
          </a:p>
        </p:txBody>
      </p:sp>
      <p:sp>
        <p:nvSpPr>
          <p:cNvPr id="4" name="Slide Number Placeholder 5"/>
          <p:cNvSpPr>
            <a:spLocks noGrp="1"/>
          </p:cNvSpPr>
          <p:nvPr>
            <p:ph type="sldNum" sz="quarter" idx="10"/>
          </p:nvPr>
        </p:nvSpPr>
        <p:spPr/>
        <p:txBody>
          <a:bodyPr/>
          <a:lstStyle>
            <a:lvl1pPr>
              <a:defRPr/>
            </a:lvl1pPr>
          </a:lstStyle>
          <a:p>
            <a:pPr>
              <a:defRPr/>
            </a:pPr>
            <a:fld id="{B8D3D89D-3577-40E9-9D79-B7615D435545}" type="slidenum">
              <a:rPr lang="en-US"/>
              <a:pPr>
                <a:defRPr/>
              </a:pPr>
              <a:t>‹#›</a:t>
            </a:fld>
            <a:endParaRPr lang="en-US"/>
          </a:p>
        </p:txBody>
      </p:sp>
    </p:spTree>
    <p:extLst>
      <p:ext uri="{BB962C8B-B14F-4D97-AF65-F5344CB8AC3E}">
        <p14:creationId xmlns:p14="http://schemas.microsoft.com/office/powerpoint/2010/main" val="1574777062"/>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ounded Rectangle 9"/>
          <p:cNvSpPr/>
          <p:nvPr/>
        </p:nvSpPr>
        <p:spPr>
          <a:xfrm>
            <a:off x="-476250" y="1160463"/>
            <a:ext cx="9286875" cy="2286000"/>
          </a:xfrm>
          <a:prstGeom prst="roundRect">
            <a:avLst>
              <a:gd name="adj" fmla="val 101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122363"/>
            <a:ext cx="7772400" cy="2387600"/>
          </a:xfrm>
        </p:spPr>
        <p:txBody>
          <a:bodyPr anchor="ctr">
            <a:normAutofit/>
          </a:bodyPr>
          <a:lstStyle>
            <a:lvl1pPr algn="ctr">
              <a:defRPr sz="4800">
                <a:solidFill>
                  <a:schemeClr val="bg1"/>
                </a:solidFill>
              </a:defRPr>
            </a:lvl1pPr>
          </a:lstStyle>
          <a:p>
            <a:r>
              <a:rPr lang="en-CA"/>
              <a:t>Click to edit Master title style</a:t>
            </a:r>
            <a:endParaRPr lang="en-US" dirty="0"/>
          </a:p>
        </p:txBody>
      </p:sp>
      <p:sp>
        <p:nvSpPr>
          <p:cNvPr id="3" name="Subtitle 2"/>
          <p:cNvSpPr>
            <a:spLocks noGrp="1"/>
          </p:cNvSpPr>
          <p:nvPr>
            <p:ph type="subTitle" idx="1"/>
          </p:nvPr>
        </p:nvSpPr>
        <p:spPr>
          <a:xfrm>
            <a:off x="1143000" y="3602038"/>
            <a:ext cx="6858000" cy="643391"/>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a:t>Click to edit Master subtitle style</a:t>
            </a:r>
            <a:endParaRPr lang="en-US" dirty="0"/>
          </a:p>
        </p:txBody>
      </p:sp>
      <p:sp>
        <p:nvSpPr>
          <p:cNvPr id="6" name="Slide Number Placeholder 5"/>
          <p:cNvSpPr>
            <a:spLocks noGrp="1"/>
          </p:cNvSpPr>
          <p:nvPr>
            <p:ph type="sldNum" sz="quarter" idx="12"/>
          </p:nvPr>
        </p:nvSpPr>
        <p:spPr>
          <a:xfrm>
            <a:off x="114300" y="6356351"/>
            <a:ext cx="390525" cy="365125"/>
          </a:xfrm>
        </p:spPr>
        <p:txBody>
          <a:bodyPr/>
          <a:lstStyle>
            <a:lvl1pPr algn="l">
              <a:defRPr/>
            </a:lvl1pPr>
          </a:lstStyle>
          <a:p>
            <a:fld id="{B2E55D7F-F7F7-384D-984B-D7BA5AAD8C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0042256"/>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ounded Rectangle 8"/>
          <p:cNvSpPr/>
          <p:nvPr/>
        </p:nvSpPr>
        <p:spPr>
          <a:xfrm rot="21410885">
            <a:off x="-867815" y="-384124"/>
            <a:ext cx="9665056" cy="1498500"/>
          </a:xfrm>
          <a:prstGeom prst="roundRect">
            <a:avLst/>
          </a:prstGeom>
          <a:solidFill>
            <a:srgbClr val="E31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21420000">
            <a:off x="312872" y="298451"/>
            <a:ext cx="8202478" cy="711199"/>
          </a:xfrm>
        </p:spPr>
        <p:txBody>
          <a:bodyPr>
            <a:normAutofit/>
          </a:bodyPr>
          <a:lstStyle>
            <a:lvl1pPr>
              <a:defRPr sz="2800" b="1">
                <a:solidFill>
                  <a:schemeClr val="bg1"/>
                </a:solidFill>
                <a:latin typeface="+mn-lt"/>
              </a:defRPr>
            </a:lvl1pPr>
          </a:lstStyle>
          <a:p>
            <a:r>
              <a:rPr lang="en-CA"/>
              <a:t>Click to edit Master title style</a:t>
            </a:r>
            <a:endParaRPr lang="en-US" dirty="0"/>
          </a:p>
        </p:txBody>
      </p:sp>
      <p:sp>
        <p:nvSpPr>
          <p:cNvPr id="3" name="Content Placeholder 2"/>
          <p:cNvSpPr>
            <a:spLocks noGrp="1"/>
          </p:cNvSpPr>
          <p:nvPr>
            <p:ph idx="1"/>
          </p:nvPr>
        </p:nvSpPr>
        <p:spPr>
          <a:xfrm>
            <a:off x="299893" y="1308101"/>
            <a:ext cx="8634557" cy="4868863"/>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10" name="Slide Number Placeholder 5"/>
          <p:cNvSpPr>
            <a:spLocks noGrp="1"/>
          </p:cNvSpPr>
          <p:nvPr>
            <p:ph type="sldNum" sz="quarter" idx="12"/>
          </p:nvPr>
        </p:nvSpPr>
        <p:spPr>
          <a:xfrm>
            <a:off x="114300" y="6356351"/>
            <a:ext cx="390525" cy="365125"/>
          </a:xfrm>
        </p:spPr>
        <p:txBody>
          <a:bodyPr/>
          <a:lstStyle>
            <a:lvl1pPr algn="l">
              <a:defRPr/>
            </a:lvl1pPr>
          </a:lstStyle>
          <a:p>
            <a:fld id="{B2E55D7F-F7F7-384D-984B-D7BA5AAD8C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52728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3"/>
          </p:nvPr>
        </p:nvSpPr>
        <p:spPr>
          <a:xfrm>
            <a:off x="914401" y="1874521"/>
            <a:ext cx="7782076" cy="403105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6"/>
          </p:nvPr>
        </p:nvSpPr>
        <p:spPr/>
        <p:txBody>
          <a:bodyPr/>
          <a:lstStyle>
            <a:lvl1pPr eaLnBrk="1" hangingPunct="1">
              <a:defRPr sz="1600"/>
            </a:lvl1pPr>
          </a:lstStyle>
          <a:p>
            <a:pPr>
              <a:defRPr/>
            </a:pPr>
            <a:fld id="{8C13C00C-57E5-40CA-8BEF-8CEEF6D14362}" type="slidenum">
              <a:rPr lang="en-US"/>
              <a:pPr>
                <a:defRPr/>
              </a:pPr>
              <a:t>‹#›</a:t>
            </a:fld>
            <a:endParaRPr lang="en-US"/>
          </a:p>
        </p:txBody>
      </p:sp>
    </p:spTree>
    <p:extLst>
      <p:ext uri="{BB962C8B-B14F-4D97-AF65-F5344CB8AC3E}">
        <p14:creationId xmlns:p14="http://schemas.microsoft.com/office/powerpoint/2010/main" val="4240875350"/>
      </p:ext>
    </p:extLst>
  </p:cSld>
  <p:clrMapOvr>
    <a:masterClrMapping/>
  </p:clrMapOvr>
  <p:transition spd="med">
    <p:fade/>
  </p:transition>
</p:sldLayout>
</file>

<file path=ppt/slideLayouts/slideLayout5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ounded Rectangle 7"/>
          <p:cNvSpPr/>
          <p:nvPr/>
        </p:nvSpPr>
        <p:spPr>
          <a:xfrm>
            <a:off x="-476250" y="2428875"/>
            <a:ext cx="9286875" cy="2286000"/>
          </a:xfrm>
          <a:prstGeom prst="roundRect">
            <a:avLst>
              <a:gd name="adj" fmla="val 101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3888" y="2524125"/>
            <a:ext cx="7886700" cy="2038351"/>
          </a:xfrm>
        </p:spPr>
        <p:txBody>
          <a:bodyPr anchor="ctr">
            <a:normAutofit/>
          </a:bodyPr>
          <a:lstStyle>
            <a:lvl1pPr>
              <a:defRPr sz="4800">
                <a:solidFill>
                  <a:schemeClr val="bg1"/>
                </a:solidFill>
              </a:defRPr>
            </a:lvl1pPr>
          </a:lstStyle>
          <a:p>
            <a:r>
              <a:rPr lang="en-CA"/>
              <a:t>Click to edit Master title style</a:t>
            </a:r>
            <a:endParaRPr lang="en-US" dirty="0"/>
          </a:p>
        </p:txBody>
      </p:sp>
      <p:sp>
        <p:nvSpPr>
          <p:cNvPr id="3" name="Text Placeholder 2"/>
          <p:cNvSpPr>
            <a:spLocks noGrp="1"/>
          </p:cNvSpPr>
          <p:nvPr>
            <p:ph type="body" idx="1"/>
          </p:nvPr>
        </p:nvSpPr>
        <p:spPr>
          <a:xfrm>
            <a:off x="623888" y="4848225"/>
            <a:ext cx="7886700" cy="8001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a:t>Click to edit Master text styles</a:t>
            </a:r>
          </a:p>
        </p:txBody>
      </p:sp>
      <p:sp>
        <p:nvSpPr>
          <p:cNvPr id="9" name="Slide Number Placeholder 5"/>
          <p:cNvSpPr>
            <a:spLocks noGrp="1"/>
          </p:cNvSpPr>
          <p:nvPr>
            <p:ph type="sldNum" sz="quarter" idx="12"/>
          </p:nvPr>
        </p:nvSpPr>
        <p:spPr>
          <a:xfrm>
            <a:off x="114300" y="6356351"/>
            <a:ext cx="390525" cy="365125"/>
          </a:xfrm>
        </p:spPr>
        <p:txBody>
          <a:bodyPr/>
          <a:lstStyle>
            <a:lvl1pPr algn="l">
              <a:defRPr/>
            </a:lvl1pPr>
          </a:lstStyle>
          <a:p>
            <a:fld id="{B2E55D7F-F7F7-384D-984B-D7BA5AAD8C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3900821"/>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5" name="Date Placeholder 4"/>
          <p:cNvSpPr>
            <a:spLocks noGrp="1"/>
          </p:cNvSpPr>
          <p:nvPr>
            <p:ph type="dt" sz="half" idx="10"/>
          </p:nvPr>
        </p:nvSpPr>
        <p:spPr/>
        <p:txBody>
          <a:bodyPr/>
          <a:lstStyle/>
          <a:p>
            <a:fld id="{F9708B2D-4DAA-7242-AF9E-F0419E80798C}" type="datetimeFigureOut">
              <a:rPr lang="en-US" smtClean="0">
                <a:solidFill>
                  <a:prstClr val="black">
                    <a:tint val="75000"/>
                  </a:prstClr>
                </a:solidFill>
              </a:rPr>
              <a:pPr/>
              <a:t>9/13/2017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E55D7F-F7F7-384D-984B-D7BA5AAD8C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2453641"/>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CA"/>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7" name="Date Placeholder 6"/>
          <p:cNvSpPr>
            <a:spLocks noGrp="1"/>
          </p:cNvSpPr>
          <p:nvPr>
            <p:ph type="dt" sz="half" idx="10"/>
          </p:nvPr>
        </p:nvSpPr>
        <p:spPr/>
        <p:txBody>
          <a:bodyPr/>
          <a:lstStyle/>
          <a:p>
            <a:fld id="{F9708B2D-4DAA-7242-AF9E-F0419E80798C}" type="datetimeFigureOut">
              <a:rPr lang="en-US" smtClean="0">
                <a:solidFill>
                  <a:prstClr val="black">
                    <a:tint val="75000"/>
                  </a:prstClr>
                </a:solidFill>
              </a:rPr>
              <a:pPr/>
              <a:t>9/13/2017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2E55D7F-F7F7-384D-984B-D7BA5AAD8C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654195"/>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dirty="0"/>
          </a:p>
        </p:txBody>
      </p:sp>
      <p:sp>
        <p:nvSpPr>
          <p:cNvPr id="3" name="Date Placeholder 2"/>
          <p:cNvSpPr>
            <a:spLocks noGrp="1"/>
          </p:cNvSpPr>
          <p:nvPr>
            <p:ph type="dt" sz="half" idx="10"/>
          </p:nvPr>
        </p:nvSpPr>
        <p:spPr/>
        <p:txBody>
          <a:bodyPr/>
          <a:lstStyle/>
          <a:p>
            <a:fld id="{F9708B2D-4DAA-7242-AF9E-F0419E80798C}" type="datetimeFigureOut">
              <a:rPr lang="en-US" smtClean="0">
                <a:solidFill>
                  <a:prstClr val="black">
                    <a:tint val="75000"/>
                  </a:prstClr>
                </a:solidFill>
              </a:rPr>
              <a:pPr/>
              <a:t>9/13/2017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2E55D7F-F7F7-384D-984B-D7BA5AAD8C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1208921"/>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708B2D-4DAA-7242-AF9E-F0419E80798C}" type="datetimeFigureOut">
              <a:rPr lang="en-US" smtClean="0">
                <a:solidFill>
                  <a:prstClr val="black">
                    <a:tint val="75000"/>
                  </a:prstClr>
                </a:solidFill>
              </a:rPr>
              <a:pPr/>
              <a:t>9/13/2017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2E55D7F-F7F7-384D-984B-D7BA5AAD8C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43966"/>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CA"/>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a:t>Click to edit Master text styles</a:t>
            </a:r>
          </a:p>
        </p:txBody>
      </p:sp>
      <p:sp>
        <p:nvSpPr>
          <p:cNvPr id="5" name="Date Placeholder 4"/>
          <p:cNvSpPr>
            <a:spLocks noGrp="1"/>
          </p:cNvSpPr>
          <p:nvPr>
            <p:ph type="dt" sz="half" idx="10"/>
          </p:nvPr>
        </p:nvSpPr>
        <p:spPr/>
        <p:txBody>
          <a:bodyPr/>
          <a:lstStyle/>
          <a:p>
            <a:fld id="{F9708B2D-4DAA-7242-AF9E-F0419E80798C}" type="datetimeFigureOut">
              <a:rPr lang="en-US" smtClean="0">
                <a:solidFill>
                  <a:prstClr val="black">
                    <a:tint val="75000"/>
                  </a:prstClr>
                </a:solidFill>
              </a:rPr>
              <a:pPr/>
              <a:t>9/13/2017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E55D7F-F7F7-384D-984B-D7BA5AAD8C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325503"/>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CA"/>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a:t>Click to edit Master text styles</a:t>
            </a:r>
          </a:p>
        </p:txBody>
      </p:sp>
      <p:sp>
        <p:nvSpPr>
          <p:cNvPr id="5" name="Date Placeholder 4"/>
          <p:cNvSpPr>
            <a:spLocks noGrp="1"/>
          </p:cNvSpPr>
          <p:nvPr>
            <p:ph type="dt" sz="half" idx="10"/>
          </p:nvPr>
        </p:nvSpPr>
        <p:spPr/>
        <p:txBody>
          <a:bodyPr/>
          <a:lstStyle/>
          <a:p>
            <a:fld id="{F9708B2D-4DAA-7242-AF9E-F0419E80798C}" type="datetimeFigureOut">
              <a:rPr lang="en-US" smtClean="0">
                <a:solidFill>
                  <a:prstClr val="black">
                    <a:tint val="75000"/>
                  </a:prstClr>
                </a:solidFill>
              </a:rPr>
              <a:pPr/>
              <a:t>9/13/2017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E55D7F-F7F7-384D-984B-D7BA5AAD8C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650874"/>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10"/>
          </p:nvPr>
        </p:nvSpPr>
        <p:spPr/>
        <p:txBody>
          <a:bodyPr/>
          <a:lstStyle/>
          <a:p>
            <a:fld id="{F9708B2D-4DAA-7242-AF9E-F0419E80798C}" type="datetimeFigureOut">
              <a:rPr lang="en-US" smtClean="0">
                <a:solidFill>
                  <a:prstClr val="black">
                    <a:tint val="75000"/>
                  </a:prstClr>
                </a:solidFill>
              </a:rPr>
              <a:pPr/>
              <a:t>9/13/2017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E55D7F-F7F7-384D-984B-D7BA5AAD8C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4984108"/>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CA"/>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10"/>
          </p:nvPr>
        </p:nvSpPr>
        <p:spPr/>
        <p:txBody>
          <a:bodyPr/>
          <a:lstStyle/>
          <a:p>
            <a:fld id="{F9708B2D-4DAA-7242-AF9E-F0419E80798C}" type="datetimeFigureOut">
              <a:rPr lang="en-US" smtClean="0">
                <a:solidFill>
                  <a:prstClr val="black">
                    <a:tint val="75000"/>
                  </a:prstClr>
                </a:solidFill>
              </a:rPr>
              <a:pPr/>
              <a:t>9/13/2017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E55D7F-F7F7-384D-984B-D7BA5AAD8C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315333"/>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3"/>
          </p:nvPr>
        </p:nvSpPr>
        <p:spPr>
          <a:xfrm>
            <a:off x="914401" y="1874521"/>
            <a:ext cx="7782076" cy="403105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6"/>
          </p:nvPr>
        </p:nvSpPr>
        <p:spPr/>
        <p:txBody>
          <a:bodyPr/>
          <a:lstStyle>
            <a:lvl1pPr eaLnBrk="1" hangingPunct="1">
              <a:defRPr sz="1600"/>
            </a:lvl1pPr>
          </a:lstStyle>
          <a:p>
            <a:pPr>
              <a:defRPr/>
            </a:pPr>
            <a:fld id="{6F141A05-2406-4B71-82A1-EBC9D24E40DD}" type="slidenum">
              <a:rPr lang="en-US"/>
              <a:pPr>
                <a:defRPr/>
              </a:pPr>
              <a:t>‹#›</a:t>
            </a:fld>
            <a:endParaRPr lang="en-US"/>
          </a:p>
        </p:txBody>
      </p:sp>
    </p:spTree>
    <p:extLst>
      <p:ext uri="{BB962C8B-B14F-4D97-AF65-F5344CB8AC3E}">
        <p14:creationId xmlns:p14="http://schemas.microsoft.com/office/powerpoint/2010/main" val="1365319797"/>
      </p:ext>
    </p:extLst>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4" name="Picture 12"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t="25027"/>
          <a:stretch>
            <a:fillRect/>
          </a:stretch>
        </p:blipFill>
        <p:spPr bwMode="auto">
          <a:xfrm>
            <a:off x="0" y="4763"/>
            <a:ext cx="9097963" cy="196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ontent Placeholder 7"/>
          <p:cNvSpPr>
            <a:spLocks noGrp="1"/>
          </p:cNvSpPr>
          <p:nvPr>
            <p:ph sz="quarter" idx="13"/>
          </p:nvPr>
        </p:nvSpPr>
        <p:spPr>
          <a:xfrm>
            <a:off x="914401" y="1874521"/>
            <a:ext cx="7782076" cy="403105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lvl1pPr>
              <a:defRPr>
                <a:solidFill>
                  <a:srgbClr val="F2F2F2"/>
                </a:solidFill>
              </a:defRPr>
            </a:lvl1pPr>
          </a:lstStyle>
          <a:p>
            <a:r>
              <a:rPr lang="en-US"/>
              <a:t>Click to edit Master title style</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9" name="Slide Number Placeholder 5"/>
          <p:cNvSpPr>
            <a:spLocks noGrp="1"/>
          </p:cNvSpPr>
          <p:nvPr>
            <p:ph type="sldNum" sz="quarter" idx="16"/>
          </p:nvPr>
        </p:nvSpPr>
        <p:spPr/>
        <p:txBody>
          <a:bodyPr/>
          <a:lstStyle>
            <a:lvl1pPr eaLnBrk="1" hangingPunct="1">
              <a:defRPr sz="1600"/>
            </a:lvl1pPr>
          </a:lstStyle>
          <a:p>
            <a:pPr>
              <a:defRPr/>
            </a:pPr>
            <a:fld id="{AA99490D-A833-4B7A-AA60-8D26CE978251}" type="slidenum">
              <a:rPr lang="en-US"/>
              <a:pPr>
                <a:defRPr/>
              </a:pPr>
              <a:t>‹#›</a:t>
            </a:fld>
            <a:endParaRPr lang="en-US"/>
          </a:p>
        </p:txBody>
      </p:sp>
    </p:spTree>
    <p:extLst>
      <p:ext uri="{BB962C8B-B14F-4D97-AF65-F5344CB8AC3E}">
        <p14:creationId xmlns:p14="http://schemas.microsoft.com/office/powerpoint/2010/main" val="3071381850"/>
      </p:ext>
    </p:extLst>
  </p:cSld>
  <p:clrMapOvr>
    <a:masterClrMapping/>
  </p:clrMapOvr>
  <p:transition spd="med">
    <p:fade/>
  </p:transition>
</p:sldLayout>
</file>

<file path=ppt/slideLayouts/slideLayout59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4"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6863"/>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7"/>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8"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9"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Content Placeholder 17"/>
          <p:cNvSpPr>
            <a:spLocks noGrp="1"/>
          </p:cNvSpPr>
          <p:nvPr>
            <p:ph sz="quarter" idx="12"/>
          </p:nvPr>
        </p:nvSpPr>
        <p:spPr>
          <a:xfrm>
            <a:off x="923925" y="508001"/>
            <a:ext cx="7421789" cy="4789488"/>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12"/>
          <p:cNvSpPr>
            <a:spLocks noGrp="1"/>
          </p:cNvSpPr>
          <p:nvPr>
            <p:ph type="sldNum" sz="quarter" idx="13"/>
          </p:nvPr>
        </p:nvSpPr>
        <p:spPr/>
        <p:txBody>
          <a:bodyPr/>
          <a:lstStyle>
            <a:lvl1pPr eaLnBrk="1" hangingPunct="1">
              <a:defRPr sz="1600">
                <a:solidFill>
                  <a:srgbClr val="A6A6A6"/>
                </a:solidFill>
              </a:defRPr>
            </a:lvl1pPr>
          </a:lstStyle>
          <a:p>
            <a:pPr>
              <a:defRPr/>
            </a:pPr>
            <a:fld id="{7B370B57-9216-4C35-808E-1DCA99DD2F8B}" type="slidenum">
              <a:rPr lang="en-US"/>
              <a:pPr>
                <a:defRPr/>
              </a:pPr>
              <a:t>‹#›</a:t>
            </a:fld>
            <a:endParaRPr lang="en-US"/>
          </a:p>
        </p:txBody>
      </p:sp>
      <p:sp>
        <p:nvSpPr>
          <p:cNvPr id="11" name="Footer Placeholder 4"/>
          <p:cNvSpPr>
            <a:spLocks noGrp="1"/>
          </p:cNvSpPr>
          <p:nvPr>
            <p:ph type="ftr" sz="quarter" idx="14"/>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342394210"/>
      </p:ext>
    </p:extLst>
  </p:cSld>
  <p:clrMapOvr>
    <a:masterClrMapping/>
  </p:clrMapOvr>
  <p:transition spd="med">
    <p:fade/>
  </p:transition>
</p:sldLayout>
</file>

<file path=ppt/slideLayouts/slideLayout59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874520"/>
            <a:ext cx="7287683" cy="2392680"/>
          </a:xfrm>
          <a:prstGeom prst="rect">
            <a:avLst/>
          </a:prstGeom>
        </p:spPr>
        <p:txBody>
          <a:bodyPr/>
          <a:lstStyle>
            <a:lvl1pPr>
              <a:spcBef>
                <a:spcPts val="0"/>
              </a:spcBef>
              <a:spcAft>
                <a:spcPts val="6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p:txBody>
          <a:bodyPr/>
          <a:lstStyle/>
          <a:p>
            <a:r>
              <a:rPr lang="en-US"/>
              <a:t>Click to edit Master title style</a:t>
            </a:r>
          </a:p>
        </p:txBody>
      </p:sp>
      <p:sp>
        <p:nvSpPr>
          <p:cNvPr id="9" name="Content Placeholder 2"/>
          <p:cNvSpPr>
            <a:spLocks noGrp="1"/>
          </p:cNvSpPr>
          <p:nvPr>
            <p:ph idx="13"/>
          </p:nvPr>
        </p:nvSpPr>
        <p:spPr>
          <a:xfrm>
            <a:off x="914400" y="4233014"/>
            <a:ext cx="7287683" cy="1983937"/>
          </a:xfrm>
          <a:prstGeom prst="rect">
            <a:avLst/>
          </a:prstGeom>
        </p:spPr>
        <p:txBody>
          <a:bodyPr/>
          <a:lstStyle>
            <a:lvl1pPr>
              <a:spcBef>
                <a:spcPts val="0"/>
              </a:spcBef>
              <a:spcAft>
                <a:spcPts val="6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38CC9E65-C68D-4094-AF9B-95D885DA6D2E}" type="slidenum">
              <a:rPr lang="en-US"/>
              <a:pPr>
                <a:defRPr/>
              </a:pPr>
              <a:t>‹#›</a:t>
            </a:fld>
            <a:endParaRPr lang="en-US"/>
          </a:p>
        </p:txBody>
      </p:sp>
    </p:spTree>
    <p:extLst>
      <p:ext uri="{BB962C8B-B14F-4D97-AF65-F5344CB8AC3E}">
        <p14:creationId xmlns:p14="http://schemas.microsoft.com/office/powerpoint/2010/main" val="1229829131"/>
      </p:ext>
    </p:extLst>
  </p:cSld>
  <p:clrMapOvr>
    <a:masterClrMapping/>
  </p:clrMapOvr>
  <p:transition spd="med">
    <p:fade/>
  </p:transition>
</p:sldLayout>
</file>

<file path=ppt/slideLayouts/slideLayout592.xml><?xml version="1.0" encoding="utf-8"?>
<p:sldLayout xmlns:a="http://schemas.openxmlformats.org/drawingml/2006/main" xmlns:r="http://schemas.openxmlformats.org/officeDocument/2006/relationships" xmlns:p="http://schemas.openxmlformats.org/presentationml/2006/main">
  <p:cSld name="8_Blank">
    <p:spTree>
      <p:nvGrpSpPr>
        <p:cNvPr id="1" name=""/>
        <p:cNvGrpSpPr/>
        <p:nvPr/>
      </p:nvGrpSpPr>
      <p:grpSpPr>
        <a:xfrm>
          <a:off x="0" y="0"/>
          <a:ext cx="0" cy="0"/>
          <a:chOff x="0" y="0"/>
          <a:chExt cx="0" cy="0"/>
        </a:xfrm>
      </p:grpSpPr>
      <p:sp>
        <p:nvSpPr>
          <p:cNvPr id="8" name="Title 7"/>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mn-ea"/>
                <a:cs typeface="Arial" pitchFamily="34" charset="0"/>
              </a:defRPr>
            </a:lvl1pPr>
          </a:lstStyle>
          <a:p>
            <a:pPr>
              <a:defRPr/>
            </a:pPr>
            <a:r>
              <a:rPr lang="en-US"/>
              <a:t>9/24/12</a:t>
            </a:r>
          </a:p>
        </p:txBody>
      </p:sp>
      <p:sp>
        <p:nvSpPr>
          <p:cNvPr id="4" name="Footer Placeholder 4"/>
          <p:cNvSpPr>
            <a:spLocks noGrp="1"/>
          </p:cNvSpPr>
          <p:nvPr>
            <p:ph type="ftr" sz="quarter" idx="11"/>
          </p:nvPr>
        </p:nvSpPr>
        <p:spPr/>
        <p:txBody>
          <a:bodyPr/>
          <a:lstStyle>
            <a:lvl1pPr>
              <a:defRPr/>
            </a:lvl1pPr>
          </a:lstStyle>
          <a:p>
            <a:pPr>
              <a:defRPr/>
            </a:pPr>
            <a:r>
              <a:rPr lang="en-US"/>
              <a:t>SECTION OR PRESENTATION TITLE</a:t>
            </a:r>
          </a:p>
        </p:txBody>
      </p:sp>
      <p:sp>
        <p:nvSpPr>
          <p:cNvPr id="5" name="Slide Number Placeholder 5"/>
          <p:cNvSpPr>
            <a:spLocks noGrp="1"/>
          </p:cNvSpPr>
          <p:nvPr>
            <p:ph type="sldNum" sz="quarter" idx="12"/>
          </p:nvPr>
        </p:nvSpPr>
        <p:spPr/>
        <p:txBody>
          <a:bodyPr/>
          <a:lstStyle>
            <a:lvl1pPr>
              <a:defRPr/>
            </a:lvl1pPr>
          </a:lstStyle>
          <a:p>
            <a:pPr>
              <a:defRPr/>
            </a:pPr>
            <a:fld id="{E0520853-DECA-44FA-86F5-2354C08FCFF3}" type="slidenum">
              <a:rPr lang="en-US"/>
              <a:pPr>
                <a:defRPr/>
              </a:pPr>
              <a:t>‹#›</a:t>
            </a:fld>
            <a:endParaRPr lang="en-US"/>
          </a:p>
        </p:txBody>
      </p:sp>
    </p:spTree>
    <p:extLst>
      <p:ext uri="{BB962C8B-B14F-4D97-AF65-F5344CB8AC3E}">
        <p14:creationId xmlns:p14="http://schemas.microsoft.com/office/powerpoint/2010/main" val="1856347039"/>
      </p:ext>
    </p:extLst>
  </p:cSld>
  <p:clrMapOvr>
    <a:masterClrMapping/>
  </p:clrMapOvr>
  <p:transition spd="med">
    <p:fade/>
  </p:transition>
</p:sldLayout>
</file>

<file path=ppt/slideLayouts/slideLayout593.xml><?xml version="1.0" encoding="utf-8"?>
<p:sldLayout xmlns:a="http://schemas.openxmlformats.org/drawingml/2006/main" xmlns:r="http://schemas.openxmlformats.org/officeDocument/2006/relationships" xmlns:p="http://schemas.openxmlformats.org/presentationml/2006/main">
  <p:cSld name="9_Blan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mn-ea"/>
                <a:cs typeface="Arial" pitchFamily="34" charset="0"/>
              </a:defRPr>
            </a:lvl1pPr>
          </a:lstStyle>
          <a:p>
            <a:pPr>
              <a:defRPr/>
            </a:pPr>
            <a:r>
              <a:rPr lang="en-US"/>
              <a:t>9/24/12</a:t>
            </a:r>
          </a:p>
        </p:txBody>
      </p:sp>
      <p:sp>
        <p:nvSpPr>
          <p:cNvPr id="4" name="Footer Placeholder 4"/>
          <p:cNvSpPr>
            <a:spLocks noGrp="1"/>
          </p:cNvSpPr>
          <p:nvPr>
            <p:ph type="ftr" sz="quarter" idx="11"/>
          </p:nvPr>
        </p:nvSpPr>
        <p:spPr/>
        <p:txBody>
          <a:bodyPr/>
          <a:lstStyle>
            <a:lvl1pPr>
              <a:defRPr/>
            </a:lvl1pPr>
          </a:lstStyle>
          <a:p>
            <a:pPr>
              <a:defRPr/>
            </a:pPr>
            <a:r>
              <a:rPr lang="en-US"/>
              <a:t>SECTION OR PRESENTATION TITLE</a:t>
            </a:r>
          </a:p>
        </p:txBody>
      </p:sp>
      <p:sp>
        <p:nvSpPr>
          <p:cNvPr id="5" name="Slide Number Placeholder 5"/>
          <p:cNvSpPr>
            <a:spLocks noGrp="1"/>
          </p:cNvSpPr>
          <p:nvPr>
            <p:ph type="sldNum" sz="quarter" idx="12"/>
          </p:nvPr>
        </p:nvSpPr>
        <p:spPr/>
        <p:txBody>
          <a:bodyPr/>
          <a:lstStyle>
            <a:lvl1pPr>
              <a:defRPr/>
            </a:lvl1pPr>
          </a:lstStyle>
          <a:p>
            <a:pPr>
              <a:defRPr/>
            </a:pPr>
            <a:fld id="{A09A0429-D8A2-4D11-9863-0AFB9EB50747}" type="slidenum">
              <a:rPr lang="en-US"/>
              <a:pPr>
                <a:defRPr/>
              </a:pPr>
              <a:t>‹#›</a:t>
            </a:fld>
            <a:endParaRPr lang="en-US"/>
          </a:p>
        </p:txBody>
      </p:sp>
    </p:spTree>
    <p:extLst>
      <p:ext uri="{BB962C8B-B14F-4D97-AF65-F5344CB8AC3E}">
        <p14:creationId xmlns:p14="http://schemas.microsoft.com/office/powerpoint/2010/main" val="4097676584"/>
      </p:ext>
    </p:extLst>
  </p:cSld>
  <p:clrMapOvr>
    <a:masterClrMapping/>
  </p:clrMapOvr>
  <p:transition spd="med">
    <p:fade/>
  </p:transition>
</p:sldLayout>
</file>

<file path=ppt/slideLayouts/slideLayout594.xml><?xml version="1.0" encoding="utf-8"?>
<p:sldLayout xmlns:a="http://schemas.openxmlformats.org/drawingml/2006/main" xmlns:r="http://schemas.openxmlformats.org/officeDocument/2006/relationships" xmlns:p="http://schemas.openxmlformats.org/presentationml/2006/main" showMasterSp="0">
  <p:cSld name="1_Blank">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4" name="Picture 15" descr="Basadur_logo-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16550" y="5387975"/>
            <a:ext cx="1778000" cy="84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15"/>
          <p:cNvSpPr txBox="1">
            <a:spLocks noChangeArrowheads="1"/>
          </p:cNvSpPr>
          <p:nvPr userDrawn="1"/>
        </p:nvSpPr>
        <p:spPr bwMode="auto">
          <a:xfrm>
            <a:off x="7418388" y="6621463"/>
            <a:ext cx="1725612"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9" name="Title 8"/>
          <p:cNvSpPr>
            <a:spLocks noGrp="1"/>
          </p:cNvSpPr>
          <p:nvPr>
            <p:ph type="title"/>
          </p:nvPr>
        </p:nvSpPr>
        <p:spPr>
          <a:xfrm>
            <a:off x="5304428" y="1451372"/>
            <a:ext cx="3415327" cy="1846231"/>
          </a:xfrm>
          <a:prstGeom prst="rect">
            <a:avLst/>
          </a:prstGeom>
        </p:spPr>
        <p:txBody>
          <a:bodyPr anchor="t">
            <a:normAutofit/>
          </a:bodyPr>
          <a:lstStyle>
            <a:lvl1pPr algn="l">
              <a:defRPr kumimoji="0" lang="en-US" sz="3600" b="0" i="0" u="none" strike="noStrike" kern="1200" cap="none" spc="0" normalizeH="0" baseline="0" noProof="0" dirty="0" smtClean="0">
                <a:ln>
                  <a:noFill/>
                </a:ln>
                <a:solidFill>
                  <a:srgbClr val="FF6600"/>
                </a:solidFill>
                <a:effectLst/>
                <a:uLnTx/>
                <a:uFillTx/>
                <a:latin typeface="Georgia"/>
                <a:ea typeface="+mj-ea"/>
                <a:cs typeface="Georgia"/>
              </a:defRPr>
            </a:lvl1pPr>
          </a:lstStyle>
          <a:p>
            <a:r>
              <a:rPr lang="en-US"/>
              <a:t>Click to edit Master title style</a:t>
            </a:r>
          </a:p>
        </p:txBody>
      </p:sp>
      <p:sp>
        <p:nvSpPr>
          <p:cNvPr id="6"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7" name="Footer Placeholder 2"/>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8" name="Slide Number Placeholder 3"/>
          <p:cNvSpPr>
            <a:spLocks noGrp="1"/>
          </p:cNvSpPr>
          <p:nvPr>
            <p:ph type="sldNum" sz="quarter" idx="12"/>
          </p:nvPr>
        </p:nvSpPr>
        <p:spPr/>
        <p:txBody>
          <a:bodyPr/>
          <a:lstStyle>
            <a:lvl1pPr eaLnBrk="1" hangingPunct="1">
              <a:defRPr sz="1600"/>
            </a:lvl1pPr>
          </a:lstStyle>
          <a:p>
            <a:pPr>
              <a:defRPr/>
            </a:pPr>
            <a:fld id="{191C1DF9-CC4B-44B6-98A0-E1796AA3C282}" type="slidenum">
              <a:rPr lang="en-US"/>
              <a:pPr>
                <a:defRPr/>
              </a:pPr>
              <a:t>‹#›</a:t>
            </a:fld>
            <a:endParaRPr lang="en-US"/>
          </a:p>
        </p:txBody>
      </p:sp>
    </p:spTree>
    <p:extLst>
      <p:ext uri="{BB962C8B-B14F-4D97-AF65-F5344CB8AC3E}">
        <p14:creationId xmlns:p14="http://schemas.microsoft.com/office/powerpoint/2010/main" val="1188744556"/>
      </p:ext>
    </p:extLst>
  </p:cSld>
  <p:clrMapOvr>
    <a:masterClrMapping/>
  </p:clrMapOvr>
  <p:transition spd="med">
    <p:fade/>
  </p:transition>
</p:sldLayout>
</file>

<file path=ppt/slideLayouts/slideLayout59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4" name="Rectangle 3"/>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6863"/>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7"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9"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19"/>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18" name="Content Placeholder 17"/>
          <p:cNvSpPr>
            <a:spLocks noGrp="1"/>
          </p:cNvSpPr>
          <p:nvPr>
            <p:ph sz="quarter" idx="12"/>
          </p:nvPr>
        </p:nvSpPr>
        <p:spPr>
          <a:xfrm>
            <a:off x="923925" y="1063417"/>
            <a:ext cx="7421789" cy="4234072"/>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a:xfrm>
            <a:off x="457200" y="320057"/>
            <a:ext cx="8205401" cy="1238931"/>
          </a:xfrm>
        </p:spPr>
        <p:txBody>
          <a:bodyPr anchor="t"/>
          <a:lstStyle/>
          <a:p>
            <a:r>
              <a:rPr lang="en-US"/>
              <a:t>Click to edit Master title style</a:t>
            </a:r>
          </a:p>
        </p:txBody>
      </p:sp>
      <p:sp>
        <p:nvSpPr>
          <p:cNvPr id="11" name="Slide Number Placeholder 12"/>
          <p:cNvSpPr>
            <a:spLocks noGrp="1"/>
          </p:cNvSpPr>
          <p:nvPr>
            <p:ph type="sldNum" sz="quarter" idx="13"/>
          </p:nvPr>
        </p:nvSpPr>
        <p:spPr/>
        <p:txBody>
          <a:bodyPr/>
          <a:lstStyle>
            <a:lvl1pPr eaLnBrk="1" hangingPunct="1">
              <a:defRPr sz="1600">
                <a:solidFill>
                  <a:srgbClr val="A6A6A6"/>
                </a:solidFill>
              </a:defRPr>
            </a:lvl1pPr>
          </a:lstStyle>
          <a:p>
            <a:pPr>
              <a:defRPr/>
            </a:pPr>
            <a:fld id="{E448237C-D047-46D6-AF4B-3B5B634B0A8C}" type="slidenum">
              <a:rPr lang="en-US"/>
              <a:pPr>
                <a:defRPr/>
              </a:pPr>
              <a:t>‹#›</a:t>
            </a:fld>
            <a:endParaRPr lang="en-US"/>
          </a:p>
        </p:txBody>
      </p:sp>
      <p:sp>
        <p:nvSpPr>
          <p:cNvPr id="13" name="Footer Placeholder 4"/>
          <p:cNvSpPr>
            <a:spLocks noGrp="1"/>
          </p:cNvSpPr>
          <p:nvPr>
            <p:ph type="ftr" sz="quarter" idx="14"/>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1116215526"/>
      </p:ext>
    </p:extLst>
  </p:cSld>
  <p:clrMapOvr>
    <a:masterClrMapping/>
  </p:clrMapOvr>
  <p:transition spd="med">
    <p:fade/>
  </p:transition>
</p:sldLayout>
</file>

<file path=ppt/slideLayouts/slideLayout59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5" name="Rectangle 4"/>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17"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 y="5376863"/>
            <a:ext cx="9061450" cy="90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8"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17"/>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10"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1"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Content Placeholder 17"/>
          <p:cNvSpPr>
            <a:spLocks noGrp="1"/>
          </p:cNvSpPr>
          <p:nvPr>
            <p:ph sz="quarter" idx="12"/>
          </p:nvPr>
        </p:nvSpPr>
        <p:spPr>
          <a:xfrm>
            <a:off x="923925" y="1063417"/>
            <a:ext cx="3648075" cy="4234072"/>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a:xfrm>
            <a:off x="457200" y="320057"/>
            <a:ext cx="8205401" cy="1238931"/>
          </a:xfrm>
        </p:spPr>
        <p:txBody>
          <a:bodyPr anchor="t"/>
          <a:lstStyle/>
          <a:p>
            <a:r>
              <a:rPr lang="en-US"/>
              <a:t>Click to edit Master title style</a:t>
            </a:r>
          </a:p>
        </p:txBody>
      </p:sp>
      <p:sp>
        <p:nvSpPr>
          <p:cNvPr id="15" name="Content Placeholder 14"/>
          <p:cNvSpPr>
            <a:spLocks noGrp="1"/>
          </p:cNvSpPr>
          <p:nvPr>
            <p:ph sz="quarter" idx="15"/>
          </p:nvPr>
        </p:nvSpPr>
        <p:spPr>
          <a:xfrm>
            <a:off x="4572001" y="1063417"/>
            <a:ext cx="3657600" cy="41769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16"/>
          </p:nvPr>
        </p:nvSpPr>
        <p:spPr/>
        <p:txBody>
          <a:bodyPr/>
          <a:lstStyle>
            <a:lvl1pPr eaLnBrk="1" hangingPunct="1">
              <a:defRPr sz="1600">
                <a:solidFill>
                  <a:srgbClr val="A6A6A6"/>
                </a:solidFill>
              </a:defRPr>
            </a:lvl1pPr>
          </a:lstStyle>
          <a:p>
            <a:pPr>
              <a:defRPr/>
            </a:pPr>
            <a:fld id="{8EC33A28-3979-45ED-93B3-B260E22573BB}" type="slidenum">
              <a:rPr lang="en-US"/>
              <a:pPr>
                <a:defRPr/>
              </a:pPr>
              <a:t>‹#›</a:t>
            </a:fld>
            <a:endParaRPr lang="en-US"/>
          </a:p>
        </p:txBody>
      </p:sp>
      <p:sp>
        <p:nvSpPr>
          <p:cNvPr id="14" name="Footer Placeholder 4"/>
          <p:cNvSpPr>
            <a:spLocks noGrp="1"/>
          </p:cNvSpPr>
          <p:nvPr>
            <p:ph type="ftr" sz="quarter" idx="17"/>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171911909"/>
      </p:ext>
    </p:extLst>
  </p:cSld>
  <p:clrMapOvr>
    <a:masterClrMapping/>
  </p:clrMapOvr>
  <p:transition spd="med">
    <p:fade/>
  </p:transition>
</p:sldLayout>
</file>

<file path=ppt/slideLayouts/slideLayout59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1874521"/>
            <a:ext cx="7772400" cy="4175594"/>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0" name="Title 9"/>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a:defRPr/>
            </a:lvl1pPr>
          </a:lstStyle>
          <a:p>
            <a:pPr>
              <a:defRPr/>
            </a:pPr>
            <a:fld id="{3EC1554B-CFB2-44C3-A962-0539F33B0AF5}" type="slidenum">
              <a:rPr lang="en-US"/>
              <a:pPr>
                <a:defRPr/>
              </a:pPr>
              <a:t>‹#›</a:t>
            </a:fld>
            <a:endParaRPr lang="en-US"/>
          </a:p>
        </p:txBody>
      </p:sp>
    </p:spTree>
    <p:extLst>
      <p:ext uri="{BB962C8B-B14F-4D97-AF65-F5344CB8AC3E}">
        <p14:creationId xmlns:p14="http://schemas.microsoft.com/office/powerpoint/2010/main" val="3615031888"/>
      </p:ext>
    </p:extLst>
  </p:cSld>
  <p:clrMapOvr>
    <a:masterClrMapping/>
  </p:clrMapOvr>
  <p:transition spd="med">
    <p:fade/>
  </p:transition>
</p:sldLayout>
</file>

<file path=ppt/slideLayouts/slideLayout59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a:t>Click to edit Master title style</a:t>
            </a:r>
            <a:endParaRPr lang="en-CA"/>
          </a:p>
        </p:txBody>
      </p:sp>
      <p:sp>
        <p:nvSpPr>
          <p:cNvPr id="3" name="Table Placeholder 2"/>
          <p:cNvSpPr>
            <a:spLocks noGrp="1"/>
          </p:cNvSpPr>
          <p:nvPr>
            <p:ph type="tbl" idx="1"/>
          </p:nvPr>
        </p:nvSpPr>
        <p:spPr>
          <a:xfrm>
            <a:off x="685800" y="1981200"/>
            <a:ext cx="7772400" cy="4114800"/>
          </a:xfrm>
        </p:spPr>
        <p:txBody>
          <a:bodyPr/>
          <a:lstStyle/>
          <a:p>
            <a:pPr lvl="0"/>
            <a:endParaRPr lang="en-CA" noProof="0"/>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ea typeface="ＭＳ Ｐゴシック" pitchFamily="34" charset="-128"/>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7A1D8CB-45EA-4F65-A114-1045A32477D9}" type="slidenum">
              <a:rPr lang="en-US"/>
              <a:pPr>
                <a:defRPr/>
              </a:pPr>
              <a:t>‹#›</a:t>
            </a:fld>
            <a:endParaRPr lang="en-US"/>
          </a:p>
        </p:txBody>
      </p:sp>
    </p:spTree>
    <p:extLst>
      <p:ext uri="{BB962C8B-B14F-4D97-AF65-F5344CB8AC3E}">
        <p14:creationId xmlns:p14="http://schemas.microsoft.com/office/powerpoint/2010/main" val="2889550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txBody>
          <a:bodyPr anchor="ctr"/>
          <a:lstStyle/>
          <a:p>
            <a:pPr algn="ctr" eaLnBrk="0" hangingPunct="0">
              <a:defRPr/>
            </a:pPr>
            <a:endParaRPr lang="en-CA" sz="1800">
              <a:solidFill>
                <a:prstClr val="white"/>
              </a:solidFill>
              <a:latin typeface="Times" charset="0"/>
              <a:ea typeface="ＭＳ Ｐゴシック" pitchFamily="34" charset="-128"/>
              <a:cs typeface="Arial" pitchFamily="34"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pic>
        <p:nvPicPr>
          <p:cNvPr id="7" name="Picture 6" descr="Basadur_PPT_swoosh&amp;grayBkgd-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0"/>
            <a:ext cx="9143997" cy="1932431"/>
          </a:xfrm>
          <a:prstGeom prst="rect">
            <a:avLst/>
          </a:prstGeom>
          <a:no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pic>
      <p:sp>
        <p:nvSpPr>
          <p:cNvPr id="2" name="Title 1"/>
          <p:cNvSpPr>
            <a:spLocks noGrp="1"/>
          </p:cNvSpPr>
          <p:nvPr>
            <p:ph type="ctrTitle"/>
          </p:nvPr>
        </p:nvSpPr>
        <p:spPr>
          <a:xfrm>
            <a:off x="685800" y="3047668"/>
            <a:ext cx="7772400" cy="1350585"/>
          </a:xfrm>
          <a:prstGeom prst="rect">
            <a:avLst/>
          </a:prstGeom>
        </p:spPr>
        <p:txBody>
          <a:bodyPr/>
          <a:lstStyle>
            <a:lvl1pPr algn="ctr">
              <a:defRPr spc="50">
                <a:solidFill>
                  <a:srgbClr val="FAE6D3"/>
                </a:solidFill>
              </a:defRPr>
            </a:lvl1pPr>
          </a:lstStyle>
          <a:p>
            <a:r>
              <a:rPr lang="en-US"/>
              <a:t>Click to edit Master title style</a:t>
            </a:r>
            <a:endParaRPr lang="en-US" dirty="0"/>
          </a:p>
        </p:txBody>
      </p:sp>
      <p:sp>
        <p:nvSpPr>
          <p:cNvPr id="8"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1B53D781-8347-4556-BD54-955AAAB5F956}" type="slidenum">
              <a:rPr lang="en-US"/>
              <a:pPr>
                <a:defRPr/>
              </a:pPr>
              <a:t>‹#›</a:t>
            </a:fld>
            <a:endParaRPr lang="en-US"/>
          </a:p>
        </p:txBody>
      </p:sp>
    </p:spTree>
    <p:extLst>
      <p:ext uri="{BB962C8B-B14F-4D97-AF65-F5344CB8AC3E}">
        <p14:creationId xmlns:p14="http://schemas.microsoft.com/office/powerpoint/2010/main" val="2768331352"/>
      </p:ext>
    </p:extLst>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874520"/>
            <a:ext cx="7287683" cy="2392680"/>
          </a:xfrm>
          <a:prstGeom prst="rect">
            <a:avLst/>
          </a:prstGeom>
        </p:spPr>
        <p:txBody>
          <a:bodyPr/>
          <a:lstStyle>
            <a:lvl1pPr>
              <a:spcBef>
                <a:spcPts val="0"/>
              </a:spcBef>
              <a:spcAft>
                <a:spcPts val="6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p:txBody>
          <a:bodyPr/>
          <a:lstStyle/>
          <a:p>
            <a:r>
              <a:rPr lang="en-US"/>
              <a:t>Click to edit Master title style</a:t>
            </a:r>
          </a:p>
        </p:txBody>
      </p:sp>
      <p:sp>
        <p:nvSpPr>
          <p:cNvPr id="9" name="Content Placeholder 2"/>
          <p:cNvSpPr>
            <a:spLocks noGrp="1"/>
          </p:cNvSpPr>
          <p:nvPr>
            <p:ph idx="13"/>
          </p:nvPr>
        </p:nvSpPr>
        <p:spPr>
          <a:xfrm>
            <a:off x="914400" y="4233014"/>
            <a:ext cx="7287683" cy="1983937"/>
          </a:xfrm>
          <a:prstGeom prst="rect">
            <a:avLst/>
          </a:prstGeom>
        </p:spPr>
        <p:txBody>
          <a:bodyPr/>
          <a:lstStyle>
            <a:lvl1pPr>
              <a:spcBef>
                <a:spcPts val="0"/>
              </a:spcBef>
              <a:spcAft>
                <a:spcPts val="6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2D0EFA89-AEC1-4482-9431-E27D9C5DD43B}" type="slidenum">
              <a:rPr lang="en-US"/>
              <a:pPr>
                <a:defRPr/>
              </a:pPr>
              <a:t>‹#›</a:t>
            </a:fld>
            <a:endParaRPr lang="en-US"/>
          </a:p>
        </p:txBody>
      </p:sp>
    </p:spTree>
    <p:extLst>
      <p:ext uri="{BB962C8B-B14F-4D97-AF65-F5344CB8AC3E}">
        <p14:creationId xmlns:p14="http://schemas.microsoft.com/office/powerpoint/2010/main" val="1727798533"/>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5068888"/>
          </a:xfrm>
          <a:prstGeom prst="rect">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4" name="Rectangle 3"/>
          <p:cNvSpPr>
            <a:spLocks noChangeArrowheads="1"/>
          </p:cNvSpPr>
          <p:nvPr userDrawn="1"/>
        </p:nvSpPr>
        <p:spPr bwMode="auto">
          <a:xfrm>
            <a:off x="0" y="5068888"/>
            <a:ext cx="9144000" cy="1789112"/>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5" name="Rectangle 4"/>
          <p:cNvSpPr/>
          <p:nvPr userDrawn="1"/>
        </p:nvSpPr>
        <p:spPr>
          <a:xfrm>
            <a:off x="67235" y="640087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550" y="6384925"/>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0"/>
            <a:ext cx="7772400" cy="1216152"/>
          </a:xfrm>
          <a:prstGeom prst="rect">
            <a:avLst/>
          </a:prstGeom>
        </p:spPr>
        <p:txBody>
          <a:bodyPr/>
          <a:lstStyle>
            <a:lvl1pPr algn="l">
              <a:defRPr sz="3200" b="0" cap="none">
                <a:solidFill>
                  <a:srgbClr val="FF6600"/>
                </a:solidFill>
                <a:latin typeface="+mj-lt"/>
              </a:defRPr>
            </a:lvl1pPr>
          </a:lstStyle>
          <a:p>
            <a:r>
              <a:rPr lang="en-US"/>
              <a:t>Click to edit Master title style</a:t>
            </a:r>
            <a:endParaRPr lang="en-US" dirty="0"/>
          </a:p>
        </p:txBody>
      </p:sp>
      <p:sp>
        <p:nvSpPr>
          <p:cNvPr id="7" name="Slide Number Placeholder 14"/>
          <p:cNvSpPr>
            <a:spLocks noGrp="1"/>
          </p:cNvSpPr>
          <p:nvPr>
            <p:ph type="sldNum" sz="quarter" idx="10"/>
          </p:nvPr>
        </p:nvSpPr>
        <p:spPr/>
        <p:txBody>
          <a:bodyPr/>
          <a:lstStyle>
            <a:lvl1pPr eaLnBrk="1" hangingPunct="1">
              <a:defRPr sz="1600">
                <a:solidFill>
                  <a:srgbClr val="BFBFBF"/>
                </a:solidFill>
              </a:defRPr>
            </a:lvl1pPr>
          </a:lstStyle>
          <a:p>
            <a:pPr>
              <a:defRPr/>
            </a:pPr>
            <a:fld id="{634545BD-0513-42E1-B920-65F7C70A6BC1}" type="slidenum">
              <a:rPr lang="en-US"/>
              <a:pPr>
                <a:defRPr/>
              </a:pPr>
              <a:t>‹#›</a:t>
            </a:fld>
            <a:endParaRPr lang="en-US"/>
          </a:p>
        </p:txBody>
      </p:sp>
      <p:sp>
        <p:nvSpPr>
          <p:cNvPr id="8" name="Footer Placeholder 15"/>
          <p:cNvSpPr>
            <a:spLocks noGrp="1"/>
          </p:cNvSpPr>
          <p:nvPr>
            <p:ph type="ftr" sz="quarter" idx="11"/>
          </p:nvPr>
        </p:nvSpPr>
        <p:spPr/>
        <p:txBody>
          <a:bodyPr/>
          <a:lstStyle>
            <a:lvl1pPr algn="l" eaLnBrk="1" hangingPunct="1">
              <a:defRPr>
                <a:solidFill>
                  <a:srgbClr val="BFBFBF"/>
                </a:solidFill>
              </a:defRPr>
            </a:lvl1pPr>
          </a:lstStyle>
          <a:p>
            <a:pPr>
              <a:defRPr/>
            </a:pPr>
            <a:r>
              <a:rPr lang="en-US"/>
              <a:t>SECTION OR PRESENTATION TITLE</a:t>
            </a:r>
          </a:p>
        </p:txBody>
      </p:sp>
    </p:spTree>
    <p:extLst>
      <p:ext uri="{BB962C8B-B14F-4D97-AF65-F5344CB8AC3E}">
        <p14:creationId xmlns:p14="http://schemas.microsoft.com/office/powerpoint/2010/main" val="3007849803"/>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5068888"/>
          </a:xfrm>
          <a:prstGeom prst="rect">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pic>
        <p:nvPicPr>
          <p:cNvPr id="4" name="Picture 13" descr="Basadur_PPT_swoosh-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802188"/>
            <a:ext cx="9144000" cy="205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67235" y="640087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550" y="6384925"/>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824534" y="5375506"/>
            <a:ext cx="7772400" cy="941832"/>
          </a:xfrm>
          <a:prstGeom prst="rect">
            <a:avLst/>
          </a:prstGeom>
        </p:spPr>
        <p:txBody>
          <a:bodyPr/>
          <a:lstStyle>
            <a:lvl1pPr algn="l">
              <a:defRPr sz="3200" b="0" cap="none">
                <a:solidFill>
                  <a:schemeClr val="bg1">
                    <a:lumMod val="85000"/>
                  </a:schemeClr>
                </a:solidFill>
                <a:latin typeface="+mj-lt"/>
              </a:defRPr>
            </a:lvl1pPr>
          </a:lstStyle>
          <a:p>
            <a:r>
              <a:rPr lang="en-US"/>
              <a:t>Click to edit Master title style</a:t>
            </a:r>
            <a:endParaRPr lang="en-US" dirty="0"/>
          </a:p>
        </p:txBody>
      </p:sp>
      <p:sp>
        <p:nvSpPr>
          <p:cNvPr id="7" name="Slide Number Placeholder 14"/>
          <p:cNvSpPr>
            <a:spLocks noGrp="1"/>
          </p:cNvSpPr>
          <p:nvPr>
            <p:ph type="sldNum" sz="quarter" idx="10"/>
          </p:nvPr>
        </p:nvSpPr>
        <p:spPr/>
        <p:txBody>
          <a:bodyPr/>
          <a:lstStyle>
            <a:lvl1pPr eaLnBrk="1" hangingPunct="1">
              <a:defRPr sz="1600">
                <a:solidFill>
                  <a:srgbClr val="BFBFBF"/>
                </a:solidFill>
              </a:defRPr>
            </a:lvl1pPr>
          </a:lstStyle>
          <a:p>
            <a:pPr>
              <a:defRPr/>
            </a:pPr>
            <a:fld id="{FB01652D-2833-403E-BD95-144BF414431B}" type="slidenum">
              <a:rPr lang="en-US"/>
              <a:pPr>
                <a:defRPr/>
              </a:pPr>
              <a:t>‹#›</a:t>
            </a:fld>
            <a:endParaRPr lang="en-US"/>
          </a:p>
        </p:txBody>
      </p:sp>
      <p:sp>
        <p:nvSpPr>
          <p:cNvPr id="8" name="Footer Placeholder 15"/>
          <p:cNvSpPr>
            <a:spLocks noGrp="1"/>
          </p:cNvSpPr>
          <p:nvPr>
            <p:ph type="ftr" sz="quarter" idx="11"/>
          </p:nvPr>
        </p:nvSpPr>
        <p:spPr/>
        <p:txBody>
          <a:bodyPr/>
          <a:lstStyle>
            <a:lvl1pPr algn="l" eaLnBrk="1" hangingPunct="1">
              <a:defRPr>
                <a:solidFill>
                  <a:srgbClr val="BFBFBF"/>
                </a:solidFill>
              </a:defRPr>
            </a:lvl1pPr>
          </a:lstStyle>
          <a:p>
            <a:pPr>
              <a:defRPr/>
            </a:pPr>
            <a:r>
              <a:rPr lang="en-US"/>
              <a:t>SECTION OR PRESENTATION TITLE</a:t>
            </a:r>
          </a:p>
        </p:txBody>
      </p:sp>
    </p:spTree>
    <p:extLst>
      <p:ext uri="{BB962C8B-B14F-4D97-AF65-F5344CB8AC3E}">
        <p14:creationId xmlns:p14="http://schemas.microsoft.com/office/powerpoint/2010/main" val="2844743286"/>
      </p:ext>
    </p:extLst>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874520"/>
            <a:ext cx="4038600" cy="4020727"/>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p:txBody>
          <a:bodyPr/>
          <a:lstStyle/>
          <a:p>
            <a:r>
              <a:rPr lang="en-US"/>
              <a:t>Click to edit Master title style</a:t>
            </a:r>
          </a:p>
        </p:txBody>
      </p:sp>
      <p:sp>
        <p:nvSpPr>
          <p:cNvPr id="8" name="Content Placeholder 3"/>
          <p:cNvSpPr>
            <a:spLocks noGrp="1"/>
          </p:cNvSpPr>
          <p:nvPr>
            <p:ph sz="half" idx="13"/>
          </p:nvPr>
        </p:nvSpPr>
        <p:spPr>
          <a:xfrm>
            <a:off x="457200" y="1874520"/>
            <a:ext cx="4038600" cy="4020727"/>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E3175787-1900-4C89-AE0C-8776F60969E3}" type="slidenum">
              <a:rPr lang="en-US"/>
              <a:pPr>
                <a:defRPr/>
              </a:pPr>
              <a:t>‹#›</a:t>
            </a:fld>
            <a:endParaRPr lang="en-US"/>
          </a:p>
        </p:txBody>
      </p:sp>
    </p:spTree>
    <p:extLst>
      <p:ext uri="{BB962C8B-B14F-4D97-AF65-F5344CB8AC3E}">
        <p14:creationId xmlns:p14="http://schemas.microsoft.com/office/powerpoint/2010/main" val="3291753761"/>
      </p:ext>
    </p:extLst>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9164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69164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53969"/>
            <a:ext cx="4041775" cy="377219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1" name="Content Placeholder 5"/>
          <p:cNvSpPr>
            <a:spLocks noGrp="1"/>
          </p:cNvSpPr>
          <p:nvPr>
            <p:ph sz="quarter" idx="17"/>
          </p:nvPr>
        </p:nvSpPr>
        <p:spPr>
          <a:xfrm>
            <a:off x="444954" y="2353969"/>
            <a:ext cx="4041775" cy="377219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8"/>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8" name="Footer Placeholder 4"/>
          <p:cNvSpPr>
            <a:spLocks noGrp="1"/>
          </p:cNvSpPr>
          <p:nvPr>
            <p:ph type="ftr" sz="quarter" idx="19"/>
          </p:nvPr>
        </p:nvSpPr>
        <p:spPr/>
        <p:txBody>
          <a:bodyPr/>
          <a:lstStyle>
            <a:lvl1pPr algn="l" eaLnBrk="1" hangingPunct="1">
              <a:defRPr/>
            </a:lvl1pPr>
          </a:lstStyle>
          <a:p>
            <a:pPr>
              <a:defRPr/>
            </a:pPr>
            <a:r>
              <a:rPr lang="en-US"/>
              <a:t>SECTION OR PRESENTATION TITLE</a:t>
            </a:r>
          </a:p>
        </p:txBody>
      </p:sp>
      <p:sp>
        <p:nvSpPr>
          <p:cNvPr id="9" name="Slide Number Placeholder 5"/>
          <p:cNvSpPr>
            <a:spLocks noGrp="1"/>
          </p:cNvSpPr>
          <p:nvPr>
            <p:ph type="sldNum" sz="quarter" idx="20"/>
          </p:nvPr>
        </p:nvSpPr>
        <p:spPr/>
        <p:txBody>
          <a:bodyPr/>
          <a:lstStyle>
            <a:lvl1pPr eaLnBrk="1" hangingPunct="1">
              <a:defRPr sz="1600"/>
            </a:lvl1pPr>
          </a:lstStyle>
          <a:p>
            <a:pPr>
              <a:defRPr/>
            </a:pPr>
            <a:fld id="{CEF8350A-2BF6-4B7C-A421-9D689605F401}" type="slidenum">
              <a:rPr lang="en-US"/>
              <a:pPr>
                <a:defRPr/>
              </a:pPr>
              <a:t>‹#›</a:t>
            </a:fld>
            <a:endParaRPr lang="en-US"/>
          </a:p>
        </p:txBody>
      </p:sp>
    </p:spTree>
    <p:extLst>
      <p:ext uri="{BB962C8B-B14F-4D97-AF65-F5344CB8AC3E}">
        <p14:creationId xmlns:p14="http://schemas.microsoft.com/office/powerpoint/2010/main" val="332286830"/>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4"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5" name="Slide Number Placeholder 5"/>
          <p:cNvSpPr>
            <a:spLocks noGrp="1"/>
          </p:cNvSpPr>
          <p:nvPr>
            <p:ph type="sldNum" sz="quarter" idx="12"/>
          </p:nvPr>
        </p:nvSpPr>
        <p:spPr/>
        <p:txBody>
          <a:bodyPr/>
          <a:lstStyle>
            <a:lvl1pPr eaLnBrk="1" hangingPunct="1">
              <a:defRPr sz="1600"/>
            </a:lvl1pPr>
          </a:lstStyle>
          <a:p>
            <a:pPr>
              <a:defRPr/>
            </a:pPr>
            <a:fld id="{D782AAAF-00BB-4457-A21E-62A02B14E2FB}" type="slidenum">
              <a:rPr lang="en-US"/>
              <a:pPr>
                <a:defRPr/>
              </a:pPr>
              <a:t>‹#›</a:t>
            </a:fld>
            <a:endParaRPr lang="en-US"/>
          </a:p>
        </p:txBody>
      </p:sp>
    </p:spTree>
    <p:extLst>
      <p:ext uri="{BB962C8B-B14F-4D97-AF65-F5344CB8AC3E}">
        <p14:creationId xmlns:p14="http://schemas.microsoft.com/office/powerpoint/2010/main" val="3112004617"/>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4" name="Picture 15" descr="Basadur_logo-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16550" y="5387975"/>
            <a:ext cx="1778000" cy="84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15"/>
          <p:cNvSpPr txBox="1">
            <a:spLocks noChangeArrowheads="1"/>
          </p:cNvSpPr>
          <p:nvPr userDrawn="1"/>
        </p:nvSpPr>
        <p:spPr bwMode="auto">
          <a:xfrm>
            <a:off x="7418388" y="6621463"/>
            <a:ext cx="1725612"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9" name="Title 8"/>
          <p:cNvSpPr>
            <a:spLocks noGrp="1"/>
          </p:cNvSpPr>
          <p:nvPr>
            <p:ph type="title"/>
          </p:nvPr>
        </p:nvSpPr>
        <p:spPr>
          <a:xfrm>
            <a:off x="5304428" y="1451372"/>
            <a:ext cx="3415327" cy="1846231"/>
          </a:xfrm>
          <a:prstGeom prst="rect">
            <a:avLst/>
          </a:prstGeom>
        </p:spPr>
        <p:txBody>
          <a:bodyPr anchor="t">
            <a:normAutofit/>
          </a:bodyPr>
          <a:lstStyle>
            <a:lvl1pPr algn="l">
              <a:defRPr kumimoji="0" lang="en-US" sz="3600" b="0" i="0" u="none" strike="noStrike" kern="1200" cap="none" spc="0" normalizeH="0" baseline="0" noProof="0" dirty="0" smtClean="0">
                <a:ln>
                  <a:noFill/>
                </a:ln>
                <a:solidFill>
                  <a:srgbClr val="FF6600"/>
                </a:solidFill>
                <a:effectLst/>
                <a:uLnTx/>
                <a:uFillTx/>
                <a:latin typeface="Georgia"/>
                <a:ea typeface="+mj-ea"/>
                <a:cs typeface="Georgia"/>
              </a:defRPr>
            </a:lvl1pPr>
          </a:lstStyle>
          <a:p>
            <a:r>
              <a:rPr lang="en-US"/>
              <a:t>Click to edit Master title style</a:t>
            </a:r>
          </a:p>
        </p:txBody>
      </p:sp>
      <p:sp>
        <p:nvSpPr>
          <p:cNvPr id="6"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7" name="Footer Placeholder 2"/>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8" name="Slide Number Placeholder 3"/>
          <p:cNvSpPr>
            <a:spLocks noGrp="1"/>
          </p:cNvSpPr>
          <p:nvPr>
            <p:ph type="sldNum" sz="quarter" idx="12"/>
          </p:nvPr>
        </p:nvSpPr>
        <p:spPr/>
        <p:txBody>
          <a:bodyPr/>
          <a:lstStyle>
            <a:lvl1pPr eaLnBrk="1" hangingPunct="1">
              <a:defRPr sz="1600"/>
            </a:lvl1pPr>
          </a:lstStyle>
          <a:p>
            <a:pPr>
              <a:defRPr/>
            </a:pPr>
            <a:fld id="{4FAEB6B3-C7E0-43C3-99CB-9ACEF4804FFA}" type="slidenum">
              <a:rPr lang="en-US"/>
              <a:pPr>
                <a:defRPr/>
              </a:pPr>
              <a:t>‹#›</a:t>
            </a:fld>
            <a:endParaRPr lang="en-US"/>
          </a:p>
        </p:txBody>
      </p:sp>
    </p:spTree>
    <p:extLst>
      <p:ext uri="{BB962C8B-B14F-4D97-AF65-F5344CB8AC3E}">
        <p14:creationId xmlns:p14="http://schemas.microsoft.com/office/powerpoint/2010/main" val="2716062906"/>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2" name="Rectangle 1"/>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3"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4" name="Footer Placeholder 2"/>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5" name="Slide Number Placeholder 3"/>
          <p:cNvSpPr>
            <a:spLocks noGrp="1"/>
          </p:cNvSpPr>
          <p:nvPr>
            <p:ph type="sldNum" sz="quarter" idx="12"/>
          </p:nvPr>
        </p:nvSpPr>
        <p:spPr/>
        <p:txBody>
          <a:bodyPr/>
          <a:lstStyle>
            <a:lvl1pPr eaLnBrk="1" hangingPunct="1">
              <a:defRPr sz="1600"/>
            </a:lvl1pPr>
          </a:lstStyle>
          <a:p>
            <a:pPr>
              <a:defRPr/>
            </a:pPr>
            <a:fld id="{8882054D-DF39-43C2-A61C-FA91A0AA6A59}" type="slidenum">
              <a:rPr lang="en-US"/>
              <a:pPr>
                <a:defRPr/>
              </a:pPr>
              <a:t>‹#›</a:t>
            </a:fld>
            <a:endParaRPr lang="en-US"/>
          </a:p>
        </p:txBody>
      </p:sp>
    </p:spTree>
    <p:extLst>
      <p:ext uri="{BB962C8B-B14F-4D97-AF65-F5344CB8AC3E}">
        <p14:creationId xmlns:p14="http://schemas.microsoft.com/office/powerpoint/2010/main" val="1953995091"/>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4_Blank">
    <p:spTree>
      <p:nvGrpSpPr>
        <p:cNvPr id="1" name=""/>
        <p:cNvGrpSpPr/>
        <p:nvPr/>
      </p:nvGrpSpPr>
      <p:grpSpPr>
        <a:xfrm>
          <a:off x="0" y="0"/>
          <a:ext cx="0" cy="0"/>
          <a:chOff x="0" y="0"/>
          <a:chExt cx="0" cy="0"/>
        </a:xfrm>
      </p:grpSpPr>
      <p:sp>
        <p:nvSpPr>
          <p:cNvPr id="2" name="Rectangle 1"/>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3" name="TextBox 2"/>
          <p:cNvSpPr txBox="1">
            <a:spLocks noChangeArrowheads="1"/>
          </p:cNvSpPr>
          <p:nvPr userDrawn="1"/>
        </p:nvSpPr>
        <p:spPr bwMode="auto">
          <a:xfrm>
            <a:off x="7418388" y="6621463"/>
            <a:ext cx="1725612"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4"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2"/>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3"/>
          <p:cNvSpPr>
            <a:spLocks noGrp="1"/>
          </p:cNvSpPr>
          <p:nvPr>
            <p:ph type="sldNum" sz="quarter" idx="12"/>
          </p:nvPr>
        </p:nvSpPr>
        <p:spPr/>
        <p:txBody>
          <a:bodyPr/>
          <a:lstStyle>
            <a:lvl1pPr eaLnBrk="1" hangingPunct="1">
              <a:defRPr sz="1600"/>
            </a:lvl1pPr>
          </a:lstStyle>
          <a:p>
            <a:pPr>
              <a:defRPr/>
            </a:pPr>
            <a:fld id="{E9E9D496-D6D8-4377-A756-8D1D979BC5E0}" type="slidenum">
              <a:rPr lang="en-US"/>
              <a:pPr>
                <a:defRPr/>
              </a:pPr>
              <a:t>‹#›</a:t>
            </a:fld>
            <a:endParaRPr lang="en-US"/>
          </a:p>
        </p:txBody>
      </p:sp>
    </p:spTree>
    <p:extLst>
      <p:ext uri="{BB962C8B-B14F-4D97-AF65-F5344CB8AC3E}">
        <p14:creationId xmlns:p14="http://schemas.microsoft.com/office/powerpoint/2010/main" val="800846973"/>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744" y="0"/>
            <a:ext cx="8226056" cy="1197355"/>
          </a:xfrm>
          <a:prstGeom prst="rect">
            <a:avLst/>
          </a:prstGeom>
        </p:spPr>
        <p:txBody>
          <a:bodyPr>
            <a:noAutofit/>
          </a:bodyPr>
          <a:lstStyle>
            <a:lvl1pPr algn="l">
              <a:defRPr sz="3200" b="0"/>
            </a:lvl1pPr>
          </a:lstStyle>
          <a:p>
            <a:r>
              <a:rPr lang="en-US"/>
              <a:t>Click to edit Master title style</a:t>
            </a:r>
            <a:endParaRPr lang="en-US" dirty="0"/>
          </a:p>
        </p:txBody>
      </p:sp>
      <p:sp>
        <p:nvSpPr>
          <p:cNvPr id="3" name="Content Placeholder 2"/>
          <p:cNvSpPr>
            <a:spLocks noGrp="1"/>
          </p:cNvSpPr>
          <p:nvPr>
            <p:ph idx="1"/>
          </p:nvPr>
        </p:nvSpPr>
        <p:spPr>
          <a:xfrm>
            <a:off x="470342" y="1874520"/>
            <a:ext cx="5731983" cy="4206567"/>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3"/>
          </p:nvPr>
        </p:nvSpPr>
        <p:spPr>
          <a:xfrm>
            <a:off x="6294474" y="1874520"/>
            <a:ext cx="2402258" cy="4206568"/>
          </a:xfrm>
          <a:prstGeom prst="rect">
            <a:avLst/>
          </a:prstGeom>
        </p:spPr>
        <p:txBody>
          <a:bodyPr/>
          <a:lstStyle>
            <a:lvl1pPr>
              <a:defRPr>
                <a:solidFill>
                  <a:srgbClr val="2F5897"/>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1E3244C8-8A27-4528-9627-2CF40F66EC6F}" type="slidenum">
              <a:rPr lang="en-US"/>
              <a:pPr>
                <a:defRPr/>
              </a:pPr>
              <a:t>‹#›</a:t>
            </a:fld>
            <a:endParaRPr lang="en-US"/>
          </a:p>
        </p:txBody>
      </p:sp>
    </p:spTree>
    <p:extLst>
      <p:ext uri="{BB962C8B-B14F-4D97-AF65-F5344CB8AC3E}">
        <p14:creationId xmlns:p14="http://schemas.microsoft.com/office/powerpoint/2010/main" val="12364346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5" name="Rectangle 4"/>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A6A6A6"/>
                </a:solidFill>
                <a:ea typeface="ＭＳ Ｐゴシック" pitchFamily="34" charset="-128"/>
              </a:rPr>
              <a:t>Copyright Basadur Applied Creativity 2012</a:t>
            </a:r>
            <a:endParaRPr lang="en-CA" sz="700">
              <a:solidFill>
                <a:srgbClr val="A6A6A6"/>
              </a:solidFill>
              <a:ea typeface="ＭＳ Ｐゴシック" pitchFamily="34" charset="-128"/>
            </a:endParaRPr>
          </a:p>
        </p:txBody>
      </p:sp>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FAE6D3"/>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FAE6D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Slide Number Placeholder 15"/>
          <p:cNvSpPr>
            <a:spLocks noGrp="1"/>
          </p:cNvSpPr>
          <p:nvPr>
            <p:ph type="sldNum" sz="quarter" idx="10"/>
          </p:nvPr>
        </p:nvSpPr>
        <p:spPr/>
        <p:txBody>
          <a:bodyPr/>
          <a:lstStyle>
            <a:lvl1pPr eaLnBrk="1" hangingPunct="1">
              <a:defRPr sz="1600"/>
            </a:lvl1pPr>
          </a:lstStyle>
          <a:p>
            <a:pPr>
              <a:defRPr/>
            </a:pPr>
            <a:fld id="{F95832FC-EE64-4137-902D-38A76AA58BEF}" type="slidenum">
              <a:rPr lang="en-US"/>
              <a:pPr>
                <a:defRPr/>
              </a:pPr>
              <a:t>‹#›</a:t>
            </a:fld>
            <a:endParaRPr lang="en-US"/>
          </a:p>
        </p:txBody>
      </p:sp>
      <p:sp>
        <p:nvSpPr>
          <p:cNvPr id="9" name="Footer Placeholder 16"/>
          <p:cNvSpPr>
            <a:spLocks noGrp="1"/>
          </p:cNvSpPr>
          <p:nvPr>
            <p:ph type="ftr" sz="quarter" idx="11"/>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4067148377"/>
      </p:ext>
    </p:extLst>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75050" y="273050"/>
            <a:ext cx="5111750" cy="1162050"/>
          </a:xfrm>
          <a:prstGeom prst="rect">
            <a:avLst/>
          </a:prstGeom>
        </p:spPr>
        <p:txBody>
          <a:bodyPr>
            <a:noAutofit/>
          </a:bodyPr>
          <a:lstStyle>
            <a:lvl1pPr algn="l">
              <a:defRPr sz="3200" b="0"/>
            </a:lvl1pPr>
          </a:lstStyle>
          <a:p>
            <a:r>
              <a:rPr lang="en-US"/>
              <a:t>Click to edit Master title style</a:t>
            </a:r>
            <a:endParaRPr lang="en-US" dirty="0"/>
          </a:p>
        </p:txBody>
      </p:sp>
      <p:sp>
        <p:nvSpPr>
          <p:cNvPr id="3" name="Content Placeholder 2"/>
          <p:cNvSpPr>
            <a:spLocks noGrp="1"/>
          </p:cNvSpPr>
          <p:nvPr>
            <p:ph idx="1"/>
          </p:nvPr>
        </p:nvSpPr>
        <p:spPr>
          <a:xfrm>
            <a:off x="3575050" y="1874521"/>
            <a:ext cx="5111750" cy="4082674"/>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3"/>
          </p:nvPr>
        </p:nvSpPr>
        <p:spPr>
          <a:xfrm>
            <a:off x="457200" y="1874520"/>
            <a:ext cx="3008313" cy="408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4AB9729E-5091-454E-9873-4057DB2B6892}" type="slidenum">
              <a:rPr lang="en-US"/>
              <a:pPr>
                <a:defRPr/>
              </a:pPr>
              <a:t>‹#›</a:t>
            </a:fld>
            <a:endParaRPr lang="en-US"/>
          </a:p>
        </p:txBody>
      </p:sp>
    </p:spTree>
    <p:extLst>
      <p:ext uri="{BB962C8B-B14F-4D97-AF65-F5344CB8AC3E}">
        <p14:creationId xmlns:p14="http://schemas.microsoft.com/office/powerpoint/2010/main" val="2588595742"/>
      </p:ext>
    </p:extLst>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2"/>
          </p:nvPr>
        </p:nvSpPr>
        <p:spPr/>
        <p:txBody>
          <a:bodyPr/>
          <a:lstStyle>
            <a:lvl1pPr eaLnBrk="1" hangingPunct="1">
              <a:defRPr sz="1600"/>
            </a:lvl1pPr>
          </a:lstStyle>
          <a:p>
            <a:pPr>
              <a:defRPr/>
            </a:pPr>
            <a:fld id="{530E76D1-1257-494D-A5BF-E69D188A7539}" type="slidenum">
              <a:rPr lang="en-US"/>
              <a:pPr>
                <a:defRPr/>
              </a:pPr>
              <a:t>‹#›</a:t>
            </a:fld>
            <a:endParaRPr lang="en-US"/>
          </a:p>
        </p:txBody>
      </p:sp>
    </p:spTree>
    <p:extLst>
      <p:ext uri="{BB962C8B-B14F-4D97-AF65-F5344CB8AC3E}">
        <p14:creationId xmlns:p14="http://schemas.microsoft.com/office/powerpoint/2010/main" val="3634184382"/>
      </p:ext>
    </p:extLst>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2"/>
          </p:nvPr>
        </p:nvSpPr>
        <p:spPr/>
        <p:txBody>
          <a:bodyPr/>
          <a:lstStyle>
            <a:lvl1pPr eaLnBrk="1" hangingPunct="1">
              <a:defRPr sz="1600"/>
            </a:lvl1pPr>
          </a:lstStyle>
          <a:p>
            <a:pPr>
              <a:defRPr/>
            </a:pPr>
            <a:fld id="{ABDCF568-364B-45C3-9314-573BE5D95094}" type="slidenum">
              <a:rPr lang="en-US"/>
              <a:pPr>
                <a:defRPr/>
              </a:pPr>
              <a:t>‹#›</a:t>
            </a:fld>
            <a:endParaRPr lang="en-US"/>
          </a:p>
        </p:txBody>
      </p:sp>
    </p:spTree>
    <p:extLst>
      <p:ext uri="{BB962C8B-B14F-4D97-AF65-F5344CB8AC3E}">
        <p14:creationId xmlns:p14="http://schemas.microsoft.com/office/powerpoint/2010/main" val="3374852573"/>
      </p:ext>
    </p:extLst>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914400" y="1417320"/>
            <a:ext cx="7141633" cy="489561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eaLnBrk="1" hangingPunct="1">
              <a:defRPr sz="1600"/>
            </a:lvl1pPr>
          </a:lstStyle>
          <a:p>
            <a:pPr>
              <a:defRPr/>
            </a:pPr>
            <a:fld id="{03F25630-CB0C-4B9F-9E5F-687BB6DC37F7}" type="slidenum">
              <a:rPr lang="en-US"/>
              <a:pPr>
                <a:defRPr/>
              </a:pPr>
              <a:t>‹#›</a:t>
            </a:fld>
            <a:endParaRPr lang="en-US"/>
          </a:p>
        </p:txBody>
      </p:sp>
    </p:spTree>
    <p:extLst>
      <p:ext uri="{BB962C8B-B14F-4D97-AF65-F5344CB8AC3E}">
        <p14:creationId xmlns:p14="http://schemas.microsoft.com/office/powerpoint/2010/main" val="2794203020"/>
      </p:ext>
    </p:extLst>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eaLnBrk="1" hangingPunct="1">
              <a:defRPr sz="1600"/>
            </a:lvl1pPr>
          </a:lstStyle>
          <a:p>
            <a:pPr>
              <a:defRPr/>
            </a:pPr>
            <a:fld id="{C9AEF784-9B9C-43BF-A293-58008FE86BBC}" type="slidenum">
              <a:rPr lang="en-US"/>
              <a:pPr>
                <a:defRPr/>
              </a:pPr>
              <a:t>‹#›</a:t>
            </a:fld>
            <a:endParaRPr lang="en-US"/>
          </a:p>
        </p:txBody>
      </p:sp>
    </p:spTree>
    <p:extLst>
      <p:ext uri="{BB962C8B-B14F-4D97-AF65-F5344CB8AC3E}">
        <p14:creationId xmlns:p14="http://schemas.microsoft.com/office/powerpoint/2010/main" val="846624468"/>
      </p:ext>
    </p:extLst>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3" name="Rectangle 5"/>
          <p:cNvSpPr>
            <a:spLocks noGrp="1" noChangeArrowheads="1"/>
          </p:cNvSpPr>
          <p:nvPr>
            <p:ph type="ftr" sz="quarter" idx="11"/>
          </p:nvPr>
        </p:nvSpPr>
        <p:spPr/>
        <p:txBody>
          <a:bodyPr/>
          <a:lstStyle>
            <a:lvl1pPr algn="l" eaLnBrk="1" hangingPunct="1">
              <a:defRPr/>
            </a:lvl1pPr>
          </a:lstStyle>
          <a:p>
            <a:pPr>
              <a:defRPr/>
            </a:pPr>
            <a:r>
              <a:rPr lang="en-US"/>
              <a:t>SECTION OR PRESENTATION TITLE</a:t>
            </a:r>
          </a:p>
        </p:txBody>
      </p:sp>
      <p:sp>
        <p:nvSpPr>
          <p:cNvPr id="4" name="Rectangle 6"/>
          <p:cNvSpPr>
            <a:spLocks noGrp="1" noChangeArrowheads="1"/>
          </p:cNvSpPr>
          <p:nvPr>
            <p:ph type="sldNum" sz="quarter" idx="12"/>
          </p:nvPr>
        </p:nvSpPr>
        <p:spPr/>
        <p:txBody>
          <a:bodyPr/>
          <a:lstStyle>
            <a:lvl1pPr eaLnBrk="1" hangingPunct="1">
              <a:defRPr sz="1600"/>
            </a:lvl1pPr>
          </a:lstStyle>
          <a:p>
            <a:pPr>
              <a:defRPr/>
            </a:pPr>
            <a:fld id="{A0C88DA9-DFC4-41D6-9C28-F7F93F404ECE}" type="slidenum">
              <a:rPr lang="en-US"/>
              <a:pPr>
                <a:defRPr/>
              </a:pPr>
              <a:t>‹#›</a:t>
            </a:fld>
            <a:endParaRPr lang="en-US"/>
          </a:p>
        </p:txBody>
      </p:sp>
    </p:spTree>
    <p:extLst>
      <p:ext uri="{BB962C8B-B14F-4D97-AF65-F5344CB8AC3E}">
        <p14:creationId xmlns:p14="http://schemas.microsoft.com/office/powerpoint/2010/main" val="40316818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2" name="Title 1"/>
          <p:cNvSpPr>
            <a:spLocks noGrp="1"/>
          </p:cNvSpPr>
          <p:nvPr>
            <p:ph type="ctrTitle"/>
          </p:nvPr>
        </p:nvSpPr>
        <p:spPr>
          <a:xfrm>
            <a:off x="685800" y="2645011"/>
            <a:ext cx="7772400" cy="1350585"/>
          </a:xfrm>
          <a:prstGeom prst="rect">
            <a:avLst/>
          </a:prstGeom>
        </p:spPr>
        <p:txBody>
          <a:bodyPr anchor="ctr"/>
          <a:lstStyle>
            <a:lvl1pPr algn="ctr">
              <a:defRPr spc="50">
                <a:solidFill>
                  <a:srgbClr val="FAE6D3"/>
                </a:solidFill>
              </a:defRPr>
            </a:lvl1pPr>
          </a:lstStyle>
          <a:p>
            <a:r>
              <a:rPr lang="en-CA" dirty="0"/>
              <a:t>Click to edit Master title style</a:t>
            </a:r>
            <a:endParaRPr lang="en-US" dirty="0"/>
          </a:p>
        </p:txBody>
      </p:sp>
      <p:sp>
        <p:nvSpPr>
          <p:cNvPr id="7"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C72107B6-89F4-4492-8D0F-68680985C8C0}" type="slidenum">
              <a:rPr lang="en-US"/>
              <a:pPr>
                <a:defRPr/>
              </a:pPr>
              <a:t>‹#›</a:t>
            </a:fld>
            <a:endParaRPr lang="en-US"/>
          </a:p>
        </p:txBody>
      </p:sp>
    </p:spTree>
    <p:extLst>
      <p:ext uri="{BB962C8B-B14F-4D97-AF65-F5344CB8AC3E}">
        <p14:creationId xmlns:p14="http://schemas.microsoft.com/office/powerpoint/2010/main" val="3811557678"/>
      </p:ext>
    </p:extLst>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7" name="Rectangle 17"/>
          <p:cNvSpPr>
            <a:spLocks noChangeArrowheads="1"/>
          </p:cNvSpPr>
          <p:nvPr userDrawn="1"/>
        </p:nvSpPr>
        <p:spPr bwMode="auto">
          <a:xfrm>
            <a:off x="26988" y="9525"/>
            <a:ext cx="9053512" cy="5554663"/>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pic>
        <p:nvPicPr>
          <p:cNvPr id="8" name="Picture 17" descr="Basadur_PPT_swoosh_red-01.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050" y="5273675"/>
            <a:ext cx="9061450" cy="906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0"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066843"/>
            <a:ext cx="7772400" cy="1350585"/>
          </a:xfrm>
          <a:prstGeom prst="rect">
            <a:avLst/>
          </a:prstGeom>
        </p:spPr>
        <p:txBody>
          <a:bodyPr anchor="ctr"/>
          <a:lstStyle>
            <a:lvl1pPr algn="ctr">
              <a:defRPr spc="50">
                <a:solidFill>
                  <a:srgbClr val="FAE6D3"/>
                </a:solidFill>
              </a:defRPr>
            </a:lvl1pPr>
          </a:lstStyle>
          <a:p>
            <a:r>
              <a:rPr lang="en-CA" dirty="0"/>
              <a:t>Click to edit Master title style</a:t>
            </a:r>
            <a:endParaRPr lang="en-US" dirty="0"/>
          </a:p>
        </p:txBody>
      </p:sp>
      <p:sp>
        <p:nvSpPr>
          <p:cNvPr id="11"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4E3D761F-92F4-4B58-A9D9-8A9D88E817BB}" type="slidenum">
              <a:rPr lang="en-US"/>
              <a:pPr>
                <a:defRPr/>
              </a:pPr>
              <a:t>‹#›</a:t>
            </a:fld>
            <a:endParaRPr lang="en-US"/>
          </a:p>
        </p:txBody>
      </p:sp>
      <p:sp>
        <p:nvSpPr>
          <p:cNvPr id="12"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1439327616"/>
      </p:ext>
    </p:extLst>
  </p:cSld>
  <p:clrMapOvr>
    <a:masterClrMapping/>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txBody>
          <a:bodyPr anchor="ctr"/>
          <a:lstStyle/>
          <a:p>
            <a:pPr algn="ctr" eaLnBrk="0" hangingPunct="0">
              <a:defRPr/>
            </a:pPr>
            <a:endParaRPr lang="en-CA" sz="1800">
              <a:solidFill>
                <a:prstClr val="white"/>
              </a:solidFill>
              <a:latin typeface="Times" charset="0"/>
              <a:ea typeface="ＭＳ Ｐゴシック" pitchFamily="34" charset="-128"/>
              <a:cs typeface="Arial" pitchFamily="34"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pic>
        <p:nvPicPr>
          <p:cNvPr id="7" name="Picture 6" descr="Basadur_PPT_swoosh&amp;grayBkgd-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0"/>
            <a:ext cx="9143997" cy="1932431"/>
          </a:xfrm>
          <a:prstGeom prst="rect">
            <a:avLst/>
          </a:prstGeom>
          <a:no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pic>
      <p:sp>
        <p:nvSpPr>
          <p:cNvPr id="2" name="Title 1"/>
          <p:cNvSpPr>
            <a:spLocks noGrp="1"/>
          </p:cNvSpPr>
          <p:nvPr>
            <p:ph type="ctrTitle"/>
          </p:nvPr>
        </p:nvSpPr>
        <p:spPr>
          <a:xfrm>
            <a:off x="685800" y="3047668"/>
            <a:ext cx="7772400" cy="1350585"/>
          </a:xfrm>
          <a:prstGeom prst="rect">
            <a:avLst/>
          </a:prstGeom>
        </p:spPr>
        <p:txBody>
          <a:bodyPr anchor="ctr"/>
          <a:lstStyle>
            <a:lvl1pPr algn="ctr">
              <a:defRPr spc="50">
                <a:solidFill>
                  <a:schemeClr val="accent3">
                    <a:lumMod val="20000"/>
                    <a:lumOff val="80000"/>
                  </a:schemeClr>
                </a:solidFill>
              </a:defRPr>
            </a:lvl1pPr>
          </a:lstStyle>
          <a:p>
            <a:r>
              <a:rPr lang="en-CA" dirty="0"/>
              <a:t>Click to edit Master title style</a:t>
            </a:r>
            <a:endParaRPr lang="en-US" dirty="0"/>
          </a:p>
        </p:txBody>
      </p:sp>
      <p:sp>
        <p:nvSpPr>
          <p:cNvPr id="8"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4F4E0772-8A2C-4BFD-A710-526E2CFC2BE3}" type="slidenum">
              <a:rPr lang="en-US"/>
              <a:pPr>
                <a:defRPr/>
              </a:pPr>
              <a:t>‹#›</a:t>
            </a:fld>
            <a:endParaRPr lang="en-US"/>
          </a:p>
        </p:txBody>
      </p:sp>
    </p:spTree>
    <p:extLst>
      <p:ext uri="{BB962C8B-B14F-4D97-AF65-F5344CB8AC3E}">
        <p14:creationId xmlns:p14="http://schemas.microsoft.com/office/powerpoint/2010/main" val="757806157"/>
      </p:ext>
    </p:extLst>
  </p:cSld>
  <p:clrMapOvr>
    <a:masterClrMapping/>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5" name="Rectangle 4"/>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FAE6D3"/>
                </a:solidFill>
              </a:defRPr>
            </a:lvl1pPr>
          </a:lstStyle>
          <a:p>
            <a:r>
              <a:rPr lang="en-CA" dirty="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FAE6D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
        <p:nvSpPr>
          <p:cNvPr id="8" name="Slide Number Placeholder 15"/>
          <p:cNvSpPr>
            <a:spLocks noGrp="1"/>
          </p:cNvSpPr>
          <p:nvPr>
            <p:ph type="sldNum" sz="quarter" idx="10"/>
          </p:nvPr>
        </p:nvSpPr>
        <p:spPr/>
        <p:txBody>
          <a:bodyPr/>
          <a:lstStyle>
            <a:lvl1pPr eaLnBrk="1" hangingPunct="1">
              <a:defRPr sz="1600"/>
            </a:lvl1pPr>
          </a:lstStyle>
          <a:p>
            <a:pPr>
              <a:defRPr/>
            </a:pPr>
            <a:fld id="{C33A9F62-0338-418A-9CAB-55CF91B2C36C}" type="slidenum">
              <a:rPr lang="en-US"/>
              <a:pPr>
                <a:defRPr/>
              </a:pPr>
              <a:t>‹#›</a:t>
            </a:fld>
            <a:endParaRPr lang="en-US"/>
          </a:p>
        </p:txBody>
      </p:sp>
      <p:sp>
        <p:nvSpPr>
          <p:cNvPr id="9" name="Footer Placeholder 16"/>
          <p:cNvSpPr>
            <a:spLocks noGrp="1"/>
          </p:cNvSpPr>
          <p:nvPr>
            <p:ph type="ftr" sz="quarter" idx="11"/>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212795832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1874521"/>
            <a:ext cx="7772400" cy="4175594"/>
          </a:xfrm>
          <a:prstGeom prst="rect">
            <a:avLst/>
          </a:prstGeom>
        </p:spPr>
        <p:txBody>
          <a:bodyPr/>
          <a:lstStyle>
            <a:lvl1pPr>
              <a:spcBef>
                <a:spcPts val="0"/>
              </a:spcBef>
              <a:spcAft>
                <a:spcPts val="6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eaLnBrk="1" hangingPunct="1">
              <a:defRPr sz="1600"/>
            </a:lvl1pPr>
          </a:lstStyle>
          <a:p>
            <a:pPr>
              <a:defRPr/>
            </a:pPr>
            <a:fld id="{17634B32-6CA5-40B4-B46E-DE24C1E1006D}" type="slidenum">
              <a:rPr lang="en-US"/>
              <a:pPr>
                <a:defRPr/>
              </a:pPr>
              <a:t>‹#›</a:t>
            </a:fld>
            <a:endParaRPr lang="en-US"/>
          </a:p>
        </p:txBody>
      </p:sp>
    </p:spTree>
    <p:extLst>
      <p:ext uri="{BB962C8B-B14F-4D97-AF65-F5344CB8AC3E}">
        <p14:creationId xmlns:p14="http://schemas.microsoft.com/office/powerpoint/2010/main" val="2471311577"/>
      </p:ext>
    </p:extLst>
  </p:cSld>
  <p:clrMapOvr>
    <a:masterClrMapping/>
  </p:clrMapOvr>
  <p:transition spd="med">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2240280"/>
            <a:ext cx="7772400" cy="3441114"/>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0" name="Title 9"/>
          <p:cNvSpPr>
            <a:spLocks noGrp="1"/>
          </p:cNvSpPr>
          <p:nvPr>
            <p:ph type="title"/>
          </p:nvPr>
        </p:nvSpPr>
        <p:spPr>
          <a:xfrm>
            <a:off x="457200" y="320040"/>
            <a:ext cx="8229600" cy="1362682"/>
          </a:xfrm>
          <a:prstGeom prst="rect">
            <a:avLst/>
          </a:prstGeom>
        </p:spPr>
        <p:txBody>
          <a:bodyPr/>
          <a:lstStyle/>
          <a:p>
            <a:r>
              <a:rPr lang="en-US"/>
              <a:t>Click to edit Master title style</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eaLnBrk="1" hangingPunct="1">
              <a:defRPr sz="1600"/>
            </a:lvl1pPr>
          </a:lstStyle>
          <a:p>
            <a:pPr>
              <a:defRPr/>
            </a:pPr>
            <a:fld id="{AD4266C2-7DD2-462D-9597-94AF6081BC95}" type="slidenum">
              <a:rPr lang="en-US"/>
              <a:pPr>
                <a:defRPr/>
              </a:pPr>
              <a:t>‹#›</a:t>
            </a:fld>
            <a:endParaRPr lang="en-US"/>
          </a:p>
        </p:txBody>
      </p:sp>
    </p:spTree>
    <p:extLst>
      <p:ext uri="{BB962C8B-B14F-4D97-AF65-F5344CB8AC3E}">
        <p14:creationId xmlns:p14="http://schemas.microsoft.com/office/powerpoint/2010/main" val="4009458976"/>
      </p:ext>
    </p:extLst>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0" name="Title 9"/>
          <p:cNvSpPr>
            <a:spLocks noGrp="1"/>
          </p:cNvSpPr>
          <p:nvPr>
            <p:ph type="title"/>
          </p:nvPr>
        </p:nvSpPr>
        <p:spPr>
          <a:xfrm>
            <a:off x="457200" y="320040"/>
            <a:ext cx="8229600" cy="1393655"/>
          </a:xfrm>
          <a:prstGeom prst="rect">
            <a:avLst/>
          </a:prstGeom>
        </p:spPr>
        <p:txBody>
          <a:bodyPr/>
          <a:lstStyle/>
          <a:p>
            <a:r>
              <a:rPr lang="en-US"/>
              <a:t>Click to edit Master title style</a:t>
            </a:r>
          </a:p>
        </p:txBody>
      </p:sp>
      <p:sp>
        <p:nvSpPr>
          <p:cNvPr id="8" name="Content Placeholder 7"/>
          <p:cNvSpPr>
            <a:spLocks noGrp="1"/>
          </p:cNvSpPr>
          <p:nvPr>
            <p:ph sz="quarter" idx="13"/>
          </p:nvPr>
        </p:nvSpPr>
        <p:spPr>
          <a:xfrm>
            <a:off x="914401" y="2240280"/>
            <a:ext cx="7782076" cy="338949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6"/>
          </p:nvPr>
        </p:nvSpPr>
        <p:spPr/>
        <p:txBody>
          <a:bodyPr/>
          <a:lstStyle>
            <a:lvl1pPr eaLnBrk="1" hangingPunct="1">
              <a:defRPr sz="1600"/>
            </a:lvl1pPr>
          </a:lstStyle>
          <a:p>
            <a:pPr>
              <a:defRPr/>
            </a:pPr>
            <a:fld id="{BF63628F-D3B4-4EB6-B87E-EB37A8115673}" type="slidenum">
              <a:rPr lang="en-US"/>
              <a:pPr>
                <a:defRPr/>
              </a:pPr>
              <a:t>‹#›</a:t>
            </a:fld>
            <a:endParaRPr lang="en-US"/>
          </a:p>
        </p:txBody>
      </p:sp>
    </p:spTree>
    <p:extLst>
      <p:ext uri="{BB962C8B-B14F-4D97-AF65-F5344CB8AC3E}">
        <p14:creationId xmlns:p14="http://schemas.microsoft.com/office/powerpoint/2010/main" val="463763990"/>
      </p:ext>
    </p:extLst>
  </p:cSld>
  <p:clrMapOvr>
    <a:masterClrMapping/>
  </p:clrMapOvr>
  <p:transition spd="med">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4" name="Picture 12"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t="6952"/>
          <a:stretch>
            <a:fillRect/>
          </a:stretch>
        </p:blipFill>
        <p:spPr bwMode="auto">
          <a:xfrm>
            <a:off x="0" y="6350"/>
            <a:ext cx="9097963" cy="2435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ontent Placeholder 7"/>
          <p:cNvSpPr>
            <a:spLocks noGrp="1"/>
          </p:cNvSpPr>
          <p:nvPr>
            <p:ph sz="quarter" idx="13"/>
          </p:nvPr>
        </p:nvSpPr>
        <p:spPr>
          <a:xfrm>
            <a:off x="914401" y="2240280"/>
            <a:ext cx="7782076" cy="403105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7" name="Title 6"/>
          <p:cNvSpPr>
            <a:spLocks noGrp="1"/>
          </p:cNvSpPr>
          <p:nvPr>
            <p:ph type="title"/>
          </p:nvPr>
        </p:nvSpPr>
        <p:spPr/>
        <p:txBody>
          <a:bodyPr/>
          <a:lstStyle>
            <a:lvl1pPr>
              <a:defRPr>
                <a:solidFill>
                  <a:schemeClr val="bg1">
                    <a:lumMod val="95000"/>
                  </a:schemeClr>
                </a:solidFill>
              </a:defRPr>
            </a:lvl1pPr>
          </a:lstStyle>
          <a:p>
            <a:r>
              <a:rPr lang="en-US"/>
              <a:t>Click to edit Master title style</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9" name="Slide Number Placeholder 5"/>
          <p:cNvSpPr>
            <a:spLocks noGrp="1"/>
          </p:cNvSpPr>
          <p:nvPr>
            <p:ph type="sldNum" sz="quarter" idx="16"/>
          </p:nvPr>
        </p:nvSpPr>
        <p:spPr/>
        <p:txBody>
          <a:bodyPr/>
          <a:lstStyle>
            <a:lvl1pPr eaLnBrk="1" hangingPunct="1">
              <a:defRPr sz="1600"/>
            </a:lvl1pPr>
          </a:lstStyle>
          <a:p>
            <a:pPr>
              <a:defRPr/>
            </a:pPr>
            <a:fld id="{355C661F-7EC8-4BF7-A48F-68A151A0B4E4}" type="slidenum">
              <a:rPr lang="en-US"/>
              <a:pPr>
                <a:defRPr/>
              </a:pPr>
              <a:t>‹#›</a:t>
            </a:fld>
            <a:endParaRPr lang="en-US"/>
          </a:p>
        </p:txBody>
      </p:sp>
    </p:spTree>
    <p:extLst>
      <p:ext uri="{BB962C8B-B14F-4D97-AF65-F5344CB8AC3E}">
        <p14:creationId xmlns:p14="http://schemas.microsoft.com/office/powerpoint/2010/main" val="2845682797"/>
      </p:ext>
    </p:extLst>
  </p:cSld>
  <p:clrMapOvr>
    <a:masterClrMapping/>
  </p:clrMapOvr>
  <p:transitio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40280"/>
            <a:ext cx="7287683" cy="2392680"/>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0" name="Title 9"/>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9" name="Content Placeholder 2"/>
          <p:cNvSpPr>
            <a:spLocks noGrp="1"/>
          </p:cNvSpPr>
          <p:nvPr>
            <p:ph idx="13"/>
          </p:nvPr>
        </p:nvSpPr>
        <p:spPr>
          <a:xfrm>
            <a:off x="914400" y="4470476"/>
            <a:ext cx="7287683" cy="1746475"/>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47F8FB5E-1D53-497F-97FC-1267B5E1DDDE}" type="slidenum">
              <a:rPr lang="en-US"/>
              <a:pPr>
                <a:defRPr/>
              </a:pPr>
              <a:t>‹#›</a:t>
            </a:fld>
            <a:endParaRPr lang="en-US"/>
          </a:p>
        </p:txBody>
      </p:sp>
    </p:spTree>
    <p:extLst>
      <p:ext uri="{BB962C8B-B14F-4D97-AF65-F5344CB8AC3E}">
        <p14:creationId xmlns:p14="http://schemas.microsoft.com/office/powerpoint/2010/main" val="4139503326"/>
      </p:ext>
    </p:extLst>
  </p:cSld>
  <p:clrMapOvr>
    <a:masterClrMapping/>
  </p:clrMapOvr>
  <p:transitio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2240280"/>
            <a:ext cx="4038600" cy="3551602"/>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4" name="Title 13"/>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8" name="Content Placeholder 3"/>
          <p:cNvSpPr>
            <a:spLocks noGrp="1"/>
          </p:cNvSpPr>
          <p:nvPr>
            <p:ph sz="half" idx="13"/>
          </p:nvPr>
        </p:nvSpPr>
        <p:spPr>
          <a:xfrm>
            <a:off x="457200" y="2240280"/>
            <a:ext cx="4038600" cy="3551602"/>
          </a:xfrm>
          <a:prstGeom prst="rect">
            <a:avLst/>
          </a:prstGeo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561FA7DE-9987-45F5-9024-4D52636CE61F}" type="slidenum">
              <a:rPr lang="en-US"/>
              <a:pPr>
                <a:defRPr/>
              </a:pPr>
              <a:t>‹#›</a:t>
            </a:fld>
            <a:endParaRPr lang="en-US"/>
          </a:p>
        </p:txBody>
      </p:sp>
    </p:spTree>
    <p:extLst>
      <p:ext uri="{BB962C8B-B14F-4D97-AF65-F5344CB8AC3E}">
        <p14:creationId xmlns:p14="http://schemas.microsoft.com/office/powerpoint/2010/main" val="3688742779"/>
      </p:ext>
    </p:extLst>
  </p:cSld>
  <p:clrMapOvr>
    <a:masterClrMapping/>
  </p:clrMapOvr>
  <p:transition spd="med">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098696"/>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5" name="Text Placeholder 4"/>
          <p:cNvSpPr>
            <a:spLocks noGrp="1"/>
          </p:cNvSpPr>
          <p:nvPr>
            <p:ph type="body" sz="quarter" idx="3"/>
          </p:nvPr>
        </p:nvSpPr>
        <p:spPr>
          <a:xfrm>
            <a:off x="4645025" y="2098696"/>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643055"/>
            <a:ext cx="4041775" cy="321467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3" name="Title 12"/>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11" name="Content Placeholder 5"/>
          <p:cNvSpPr>
            <a:spLocks noGrp="1"/>
          </p:cNvSpPr>
          <p:nvPr>
            <p:ph sz="quarter" idx="17"/>
          </p:nvPr>
        </p:nvSpPr>
        <p:spPr>
          <a:xfrm>
            <a:off x="444954" y="2643055"/>
            <a:ext cx="4041775" cy="3214674"/>
          </a:xfrm>
          <a:prstGeom prst="rect">
            <a:avLst/>
          </a:prstGeom>
        </p:spPr>
        <p:txBody>
          <a:bodyPr/>
          <a:lstStyle>
            <a:lvl1pPr>
              <a:spcBef>
                <a:spcPts val="0"/>
              </a:spcBef>
              <a:spcAft>
                <a:spcPts val="0"/>
              </a:spcAft>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3"/>
          <p:cNvSpPr>
            <a:spLocks noGrp="1"/>
          </p:cNvSpPr>
          <p:nvPr>
            <p:ph type="dt" sz="half" idx="18"/>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8" name="Footer Placeholder 4"/>
          <p:cNvSpPr>
            <a:spLocks noGrp="1"/>
          </p:cNvSpPr>
          <p:nvPr>
            <p:ph type="ftr" sz="quarter" idx="19"/>
          </p:nvPr>
        </p:nvSpPr>
        <p:spPr/>
        <p:txBody>
          <a:bodyPr/>
          <a:lstStyle>
            <a:lvl1pPr algn="l" eaLnBrk="1" hangingPunct="1">
              <a:defRPr/>
            </a:lvl1pPr>
          </a:lstStyle>
          <a:p>
            <a:pPr>
              <a:defRPr/>
            </a:pPr>
            <a:r>
              <a:rPr lang="en-US"/>
              <a:t>SECTION OR PRESENTATION TITLE</a:t>
            </a:r>
          </a:p>
        </p:txBody>
      </p:sp>
      <p:sp>
        <p:nvSpPr>
          <p:cNvPr id="9" name="Slide Number Placeholder 5"/>
          <p:cNvSpPr>
            <a:spLocks noGrp="1"/>
          </p:cNvSpPr>
          <p:nvPr>
            <p:ph type="sldNum" sz="quarter" idx="20"/>
          </p:nvPr>
        </p:nvSpPr>
        <p:spPr/>
        <p:txBody>
          <a:bodyPr/>
          <a:lstStyle>
            <a:lvl1pPr eaLnBrk="1" hangingPunct="1">
              <a:defRPr sz="1600"/>
            </a:lvl1pPr>
          </a:lstStyle>
          <a:p>
            <a:pPr>
              <a:defRPr/>
            </a:pPr>
            <a:fld id="{48DEC1A3-FB44-472C-A394-AE3793FDF9A3}" type="slidenum">
              <a:rPr lang="en-US"/>
              <a:pPr>
                <a:defRPr/>
              </a:pPr>
              <a:t>‹#›</a:t>
            </a:fld>
            <a:endParaRPr lang="en-US"/>
          </a:p>
        </p:txBody>
      </p:sp>
    </p:spTree>
    <p:extLst>
      <p:ext uri="{BB962C8B-B14F-4D97-AF65-F5344CB8AC3E}">
        <p14:creationId xmlns:p14="http://schemas.microsoft.com/office/powerpoint/2010/main" val="683360218"/>
      </p:ext>
    </p:extLst>
  </p:cSld>
  <p:clrMapOvr>
    <a:masterClrMapping/>
  </p:clrMapOvr>
  <p:transition spd="med">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Title 7"/>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4"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5" name="Slide Number Placeholder 5"/>
          <p:cNvSpPr>
            <a:spLocks noGrp="1"/>
          </p:cNvSpPr>
          <p:nvPr>
            <p:ph type="sldNum" sz="quarter" idx="12"/>
          </p:nvPr>
        </p:nvSpPr>
        <p:spPr/>
        <p:txBody>
          <a:bodyPr/>
          <a:lstStyle>
            <a:lvl1pPr eaLnBrk="1" hangingPunct="1">
              <a:defRPr sz="1600"/>
            </a:lvl1pPr>
          </a:lstStyle>
          <a:p>
            <a:pPr>
              <a:defRPr/>
            </a:pPr>
            <a:fld id="{B78058EE-D503-4339-8566-B550D7E34BBB}" type="slidenum">
              <a:rPr lang="en-US"/>
              <a:pPr>
                <a:defRPr/>
              </a:pPr>
              <a:t>‹#›</a:t>
            </a:fld>
            <a:endParaRPr lang="en-US"/>
          </a:p>
        </p:txBody>
      </p:sp>
    </p:spTree>
    <p:extLst>
      <p:ext uri="{BB962C8B-B14F-4D97-AF65-F5344CB8AC3E}">
        <p14:creationId xmlns:p14="http://schemas.microsoft.com/office/powerpoint/2010/main" val="3163184280"/>
      </p:ext>
    </p:extLst>
  </p:cSld>
  <p:clrMapOvr>
    <a:masterClrMapping/>
  </p:clrMapOvr>
  <p:transition spd="med">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4" name="Picture 15" descr="Basadur_logo-0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16550" y="5387975"/>
            <a:ext cx="1778000" cy="84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15"/>
          <p:cNvSpPr txBox="1">
            <a:spLocks noChangeArrowheads="1"/>
          </p:cNvSpPr>
          <p:nvPr userDrawn="1"/>
        </p:nvSpPr>
        <p:spPr bwMode="auto">
          <a:xfrm>
            <a:off x="7418388" y="6621463"/>
            <a:ext cx="1725612"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9" name="Title 8"/>
          <p:cNvSpPr>
            <a:spLocks noGrp="1"/>
          </p:cNvSpPr>
          <p:nvPr>
            <p:ph type="title"/>
          </p:nvPr>
        </p:nvSpPr>
        <p:spPr>
          <a:xfrm>
            <a:off x="5304428" y="1451372"/>
            <a:ext cx="3415327" cy="1846231"/>
          </a:xfrm>
          <a:prstGeom prst="rect">
            <a:avLst/>
          </a:prstGeom>
        </p:spPr>
        <p:txBody>
          <a:bodyPr>
            <a:normAutofit/>
          </a:bodyPr>
          <a:lstStyle>
            <a:lvl1pPr algn="l">
              <a:defRPr kumimoji="0" lang="en-US" sz="3600" b="0" i="0" u="none" strike="noStrike" kern="1200" cap="none" spc="0" normalizeH="0" baseline="0" noProof="0" dirty="0" smtClean="0">
                <a:ln>
                  <a:noFill/>
                </a:ln>
                <a:solidFill>
                  <a:srgbClr val="FF6600"/>
                </a:solidFill>
                <a:effectLst/>
                <a:uLnTx/>
                <a:uFillTx/>
                <a:latin typeface="Georgia"/>
                <a:ea typeface="+mj-ea"/>
                <a:cs typeface="Georgia"/>
              </a:defRPr>
            </a:lvl1pPr>
          </a:lstStyle>
          <a:p>
            <a:r>
              <a:rPr lang="en-US"/>
              <a:t>Click to edit Master title style</a:t>
            </a:r>
          </a:p>
        </p:txBody>
      </p:sp>
      <p:sp>
        <p:nvSpPr>
          <p:cNvPr id="6" name="Date Placeholder 1"/>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7" name="Footer Placeholder 2"/>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8" name="Slide Number Placeholder 3"/>
          <p:cNvSpPr>
            <a:spLocks noGrp="1"/>
          </p:cNvSpPr>
          <p:nvPr>
            <p:ph type="sldNum" sz="quarter" idx="12"/>
          </p:nvPr>
        </p:nvSpPr>
        <p:spPr/>
        <p:txBody>
          <a:bodyPr/>
          <a:lstStyle>
            <a:lvl1pPr eaLnBrk="1" hangingPunct="1">
              <a:defRPr sz="1600"/>
            </a:lvl1pPr>
          </a:lstStyle>
          <a:p>
            <a:pPr>
              <a:defRPr/>
            </a:pPr>
            <a:fld id="{E771E41D-873B-4BAD-B811-31840D5FA147}" type="slidenum">
              <a:rPr lang="en-US"/>
              <a:pPr>
                <a:defRPr/>
              </a:pPr>
              <a:t>‹#›</a:t>
            </a:fld>
            <a:endParaRPr lang="en-US"/>
          </a:p>
        </p:txBody>
      </p:sp>
    </p:spTree>
    <p:extLst>
      <p:ext uri="{BB962C8B-B14F-4D97-AF65-F5344CB8AC3E}">
        <p14:creationId xmlns:p14="http://schemas.microsoft.com/office/powerpoint/2010/main" val="3556650597"/>
      </p:ext>
    </p:extLst>
  </p:cSld>
  <p:clrMapOvr>
    <a:masterClrMapping/>
  </p:clrMapOvr>
  <p:transition spd="med">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744" y="301752"/>
            <a:ext cx="8226056" cy="1503236"/>
          </a:xfrm>
          <a:prstGeom prst="rect">
            <a:avLst/>
          </a:prstGeom>
        </p:spPr>
        <p:txBody>
          <a:bodyPr>
            <a:noAutofit/>
          </a:bodyPr>
          <a:lstStyle>
            <a:lvl1pPr algn="l">
              <a:defRPr sz="3200" b="0"/>
            </a:lvl1pPr>
          </a:lstStyle>
          <a:p>
            <a:r>
              <a:rPr lang="en-CA" dirty="0"/>
              <a:t>Click to edit Master title style</a:t>
            </a:r>
            <a:endParaRPr lang="en-US" dirty="0"/>
          </a:p>
        </p:txBody>
      </p:sp>
      <p:sp>
        <p:nvSpPr>
          <p:cNvPr id="3" name="Content Placeholder 2"/>
          <p:cNvSpPr>
            <a:spLocks noGrp="1"/>
          </p:cNvSpPr>
          <p:nvPr>
            <p:ph idx="1"/>
          </p:nvPr>
        </p:nvSpPr>
        <p:spPr>
          <a:xfrm>
            <a:off x="470342" y="2240280"/>
            <a:ext cx="5731983" cy="4206567"/>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4" name="Content Placeholder 13"/>
          <p:cNvSpPr>
            <a:spLocks noGrp="1"/>
          </p:cNvSpPr>
          <p:nvPr>
            <p:ph sz="quarter" idx="13"/>
          </p:nvPr>
        </p:nvSpPr>
        <p:spPr>
          <a:xfrm>
            <a:off x="6294474" y="2240280"/>
            <a:ext cx="2402258" cy="4206568"/>
          </a:xfrm>
          <a:prstGeom prst="rect">
            <a:avLst/>
          </a:prstGeom>
        </p:spPr>
        <p:txBody>
          <a:bodyPr/>
          <a:lstStyle>
            <a:lvl1pPr>
              <a:defRPr>
                <a:solidFill>
                  <a:srgbClr val="2F5897"/>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1224E4A5-A669-47E5-A152-FDF0C42A4367}" type="slidenum">
              <a:rPr lang="en-US"/>
              <a:pPr>
                <a:defRPr/>
              </a:pPr>
              <a:t>‹#›</a:t>
            </a:fld>
            <a:endParaRPr lang="en-US"/>
          </a:p>
        </p:txBody>
      </p:sp>
    </p:spTree>
    <p:extLst>
      <p:ext uri="{BB962C8B-B14F-4D97-AF65-F5344CB8AC3E}">
        <p14:creationId xmlns:p14="http://schemas.microsoft.com/office/powerpoint/2010/main" val="2516704069"/>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75050" y="320040"/>
            <a:ext cx="5111750" cy="1162050"/>
          </a:xfrm>
          <a:prstGeom prst="rect">
            <a:avLst/>
          </a:prstGeom>
        </p:spPr>
        <p:txBody>
          <a:bodyPr>
            <a:noAutofit/>
          </a:bodyPr>
          <a:lstStyle>
            <a:lvl1pPr algn="l">
              <a:defRPr sz="3200" b="0"/>
            </a:lvl1pPr>
          </a:lstStyle>
          <a:p>
            <a:r>
              <a:rPr lang="en-CA" dirty="0"/>
              <a:t>Click to edit Master title style</a:t>
            </a:r>
            <a:endParaRPr lang="en-US" dirty="0"/>
          </a:p>
        </p:txBody>
      </p:sp>
      <p:sp>
        <p:nvSpPr>
          <p:cNvPr id="3" name="Content Placeholder 2"/>
          <p:cNvSpPr>
            <a:spLocks noGrp="1"/>
          </p:cNvSpPr>
          <p:nvPr>
            <p:ph idx="1"/>
          </p:nvPr>
        </p:nvSpPr>
        <p:spPr>
          <a:xfrm>
            <a:off x="3575050" y="2240280"/>
            <a:ext cx="5111750" cy="4082674"/>
          </a:xfrm>
          <a:prstGeom prst="rect">
            <a:avLst/>
          </a:prstGeo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4" name="Content Placeholder 13"/>
          <p:cNvSpPr>
            <a:spLocks noGrp="1"/>
          </p:cNvSpPr>
          <p:nvPr>
            <p:ph sz="quarter" idx="13"/>
          </p:nvPr>
        </p:nvSpPr>
        <p:spPr>
          <a:xfrm>
            <a:off x="457200" y="2240280"/>
            <a:ext cx="3008313" cy="408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E52B91FB-6102-44F1-9D86-76034C7C1E62}" type="slidenum">
              <a:rPr lang="en-US"/>
              <a:pPr>
                <a:defRPr/>
              </a:pPr>
              <a:t>‹#›</a:t>
            </a:fld>
            <a:endParaRPr lang="en-US"/>
          </a:p>
        </p:txBody>
      </p:sp>
    </p:spTree>
    <p:extLst>
      <p:ext uri="{BB962C8B-B14F-4D97-AF65-F5344CB8AC3E}">
        <p14:creationId xmlns:p14="http://schemas.microsoft.com/office/powerpoint/2010/main" val="377509749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3"/>
          </p:nvPr>
        </p:nvSpPr>
        <p:spPr>
          <a:xfrm>
            <a:off x="914401" y="1874521"/>
            <a:ext cx="7782076" cy="403105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24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6"/>
          </p:nvPr>
        </p:nvSpPr>
        <p:spPr/>
        <p:txBody>
          <a:bodyPr/>
          <a:lstStyle>
            <a:lvl1pPr eaLnBrk="1" hangingPunct="1">
              <a:defRPr sz="1600"/>
            </a:lvl1pPr>
          </a:lstStyle>
          <a:p>
            <a:pPr>
              <a:defRPr/>
            </a:pPr>
            <a:fld id="{6F141A05-2406-4B71-82A1-EBC9D24E40DD}" type="slidenum">
              <a:rPr lang="en-US"/>
              <a:pPr>
                <a:defRPr/>
              </a:pPr>
              <a:t>‹#›</a:t>
            </a:fld>
            <a:endParaRPr lang="en-US"/>
          </a:p>
        </p:txBody>
      </p:sp>
    </p:spTree>
    <p:extLst>
      <p:ext uri="{BB962C8B-B14F-4D97-AF65-F5344CB8AC3E}">
        <p14:creationId xmlns:p14="http://schemas.microsoft.com/office/powerpoint/2010/main" val="1365319797"/>
      </p:ext>
    </p:extLst>
  </p:cSld>
  <p:clrMapOvr>
    <a:masterClrMapping/>
  </p:clrMapOvr>
  <p:transition spd="med">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Title 6"/>
          <p:cNvSpPr>
            <a:spLocks noGrp="1"/>
          </p:cNvSpPr>
          <p:nvPr>
            <p:ph type="title"/>
          </p:nvPr>
        </p:nvSpPr>
        <p:spPr>
          <a:xfrm>
            <a:off x="457200" y="465138"/>
            <a:ext cx="8229600" cy="1238250"/>
          </a:xfrm>
          <a:prstGeom prst="rect">
            <a:avLst/>
          </a:prstGeom>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eaLnBrk="1" hangingPunct="1">
              <a:defRPr sz="1600"/>
            </a:lvl1pPr>
          </a:lstStyle>
          <a:p>
            <a:pPr>
              <a:defRPr/>
            </a:pPr>
            <a:fld id="{D64AF46A-3630-4BEE-A5E4-826D85D84609}" type="slidenum">
              <a:rPr lang="en-US"/>
              <a:pPr>
                <a:defRPr/>
              </a:pPr>
              <a:t>‹#›</a:t>
            </a:fld>
            <a:endParaRPr lang="en-US" dirty="0"/>
          </a:p>
        </p:txBody>
      </p:sp>
    </p:spTree>
    <p:extLst>
      <p:ext uri="{BB962C8B-B14F-4D97-AF65-F5344CB8AC3E}">
        <p14:creationId xmlns:p14="http://schemas.microsoft.com/office/powerpoint/2010/main" val="562047581"/>
      </p:ext>
    </p:extLst>
  </p:cSld>
  <p:clrMapOvr>
    <a:masterClrMapping/>
  </p:clrMapOvr>
  <p:transition spd="med">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Footer Placeholder 4"/>
          <p:cNvSpPr>
            <a:spLocks noGrp="1"/>
          </p:cNvSpPr>
          <p:nvPr>
            <p:ph type="ftr" sz="quarter" idx="10"/>
          </p:nvPr>
        </p:nvSpPr>
        <p:spPr/>
        <p:txBody>
          <a:bodyPr/>
          <a:lstStyle>
            <a:lvl1pPr algn="l" eaLnBrk="1" hangingPunct="1">
              <a:defRPr/>
            </a:lvl1pPr>
          </a:lstStyle>
          <a:p>
            <a:pPr>
              <a:defRPr/>
            </a:pPr>
            <a:r>
              <a:rPr lang="en-US"/>
              <a:t>SECTION OR PRESENTATION TITLE</a:t>
            </a:r>
          </a:p>
        </p:txBody>
      </p:sp>
      <p:sp>
        <p:nvSpPr>
          <p:cNvPr id="4" name="Slide Number Placeholder 5"/>
          <p:cNvSpPr>
            <a:spLocks noGrp="1"/>
          </p:cNvSpPr>
          <p:nvPr>
            <p:ph type="sldNum" sz="quarter" idx="11"/>
          </p:nvPr>
        </p:nvSpPr>
        <p:spPr/>
        <p:txBody>
          <a:bodyPr/>
          <a:lstStyle>
            <a:lvl1pPr eaLnBrk="1" hangingPunct="1">
              <a:defRPr sz="1600"/>
            </a:lvl1pPr>
          </a:lstStyle>
          <a:p>
            <a:pPr>
              <a:defRPr/>
            </a:pPr>
            <a:fld id="{10C7D725-2167-433B-927D-344C8328967A}" type="slidenum">
              <a:rPr lang="en-US"/>
              <a:pPr>
                <a:defRPr/>
              </a:pPr>
              <a:t>‹#›</a:t>
            </a:fld>
            <a:endParaRPr lang="en-US"/>
          </a:p>
        </p:txBody>
      </p:sp>
    </p:spTree>
    <p:extLst>
      <p:ext uri="{BB962C8B-B14F-4D97-AF65-F5344CB8AC3E}">
        <p14:creationId xmlns:p14="http://schemas.microsoft.com/office/powerpoint/2010/main" val="51675729"/>
      </p:ext>
    </p:extLst>
  </p:cSld>
  <p:clrMapOvr>
    <a:masterClrMapping/>
  </p:clrMapOvr>
  <p:transition spd="med">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2" name="Title 1"/>
          <p:cNvSpPr>
            <a:spLocks noGrp="1"/>
          </p:cNvSpPr>
          <p:nvPr>
            <p:ph type="ctrTitle"/>
          </p:nvPr>
        </p:nvSpPr>
        <p:spPr>
          <a:xfrm>
            <a:off x="685800" y="2645011"/>
            <a:ext cx="7772400" cy="1350585"/>
          </a:xfrm>
          <a:prstGeom prst="rect">
            <a:avLst/>
          </a:prstGeom>
        </p:spPr>
        <p:txBody>
          <a:bodyPr anchor="ctr"/>
          <a:lstStyle>
            <a:lvl1pPr algn="ctr">
              <a:defRPr spc="50">
                <a:solidFill>
                  <a:srgbClr val="FAE6D3"/>
                </a:solidFill>
              </a:defRPr>
            </a:lvl1pPr>
          </a:lstStyle>
          <a:p>
            <a:r>
              <a:rPr lang="en-CA" dirty="0"/>
              <a:t>Click to edit Master title style</a:t>
            </a:r>
            <a:endParaRPr lang="en-US" dirty="0"/>
          </a:p>
        </p:txBody>
      </p:sp>
      <p:sp>
        <p:nvSpPr>
          <p:cNvPr id="7"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87A9206E-C26A-45FA-9BA6-87D71F98C373}" type="slidenum">
              <a:rPr lang="en-US"/>
              <a:pPr>
                <a:defRPr/>
              </a:pPr>
              <a:t>‹#›</a:t>
            </a:fld>
            <a:endParaRPr lang="en-US"/>
          </a:p>
        </p:txBody>
      </p:sp>
    </p:spTree>
    <p:extLst>
      <p:ext uri="{BB962C8B-B14F-4D97-AF65-F5344CB8AC3E}">
        <p14:creationId xmlns:p14="http://schemas.microsoft.com/office/powerpoint/2010/main" val="3407864725"/>
      </p:ext>
    </p:extLst>
  </p:cSld>
  <p:clrMapOvr>
    <a:masterClrMapping/>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7" name="Rectangle 17"/>
          <p:cNvSpPr>
            <a:spLocks noChangeArrowheads="1"/>
          </p:cNvSpPr>
          <p:nvPr userDrawn="1"/>
        </p:nvSpPr>
        <p:spPr bwMode="auto">
          <a:xfrm>
            <a:off x="26988" y="9525"/>
            <a:ext cx="9053512" cy="5554663"/>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pic>
        <p:nvPicPr>
          <p:cNvPr id="8" name="Picture 17" descr="Basadur_PPT_swoosh_red-01.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050" y="5273675"/>
            <a:ext cx="9061450" cy="906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0" name="Picture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066843"/>
            <a:ext cx="7772400" cy="1350585"/>
          </a:xfrm>
          <a:prstGeom prst="rect">
            <a:avLst/>
          </a:prstGeom>
        </p:spPr>
        <p:txBody>
          <a:bodyPr anchor="ctr"/>
          <a:lstStyle>
            <a:lvl1pPr algn="ctr">
              <a:defRPr spc="50">
                <a:solidFill>
                  <a:srgbClr val="FAE6D3"/>
                </a:solidFill>
              </a:defRPr>
            </a:lvl1pPr>
          </a:lstStyle>
          <a:p>
            <a:r>
              <a:rPr lang="en-CA" dirty="0"/>
              <a:t>Click to edit Master title style</a:t>
            </a:r>
            <a:endParaRPr lang="en-US" dirty="0"/>
          </a:p>
        </p:txBody>
      </p:sp>
      <p:sp>
        <p:nvSpPr>
          <p:cNvPr id="11"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AC0A8D66-30E0-49D6-9791-962AEA65D4A6}" type="slidenum">
              <a:rPr lang="en-US"/>
              <a:pPr>
                <a:defRPr/>
              </a:pPr>
              <a:t>‹#›</a:t>
            </a:fld>
            <a:endParaRPr lang="en-US"/>
          </a:p>
        </p:txBody>
      </p:sp>
      <p:sp>
        <p:nvSpPr>
          <p:cNvPr id="12"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309205993"/>
      </p:ext>
    </p:extLst>
  </p:cSld>
  <p:clrMapOvr>
    <a:masterClrMapping/>
  </p:clrMapOvr>
  <p:transition spd="med">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6858000"/>
          </a:xfrm>
          <a:prstGeom prst="rect">
            <a:avLst/>
          </a:prstGeom>
          <a:solidFill>
            <a:srgbClr val="FF6600"/>
          </a:solid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txBody>
          <a:bodyPr anchor="ctr"/>
          <a:lstStyle/>
          <a:p>
            <a:pPr algn="ctr" eaLnBrk="0" hangingPunct="0">
              <a:defRPr/>
            </a:pPr>
            <a:endParaRPr lang="en-CA" sz="1800">
              <a:solidFill>
                <a:prstClr val="white"/>
              </a:solidFill>
              <a:latin typeface="Times" charset="0"/>
              <a:ea typeface="ＭＳ Ｐゴシック" pitchFamily="34" charset="-128"/>
              <a:cs typeface="Arial" pitchFamily="34" charset="0"/>
            </a:endParaRPr>
          </a:p>
        </p:txBody>
      </p:sp>
      <p:sp>
        <p:nvSpPr>
          <p:cNvPr id="4" name="Rectangle 3"/>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pic>
        <p:nvPicPr>
          <p:cNvPr id="7" name="Picture 6" descr="Basadur_PPT_swoosh&amp;grayBkgd-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0"/>
            <a:ext cx="9143997" cy="1932431"/>
          </a:xfrm>
          <a:prstGeom prst="rect">
            <a:avLst/>
          </a:prstGeom>
          <a:noFill/>
          <a:ln w="12700">
            <a:noFill/>
          </a:ln>
          <a:effectLst>
            <a:outerShdw blurRad="50800" dist="38100" dir="5400000" algn="tl" rotWithShape="0">
              <a:schemeClr val="accent2">
                <a:alpha val="35000"/>
              </a:schemeClr>
            </a:outerShdw>
          </a:effectLst>
          <a:scene3d>
            <a:camera prst="orthographicFront"/>
            <a:lightRig rig="balanced" dir="t">
              <a:rot lat="0" lon="0" rev="0"/>
            </a:lightRig>
          </a:scene3d>
          <a:sp3d extrusionH="63500" contourW="38100">
            <a:bevelT w="69850" prst="coolSlant"/>
            <a:bevelB prst="angle"/>
            <a:contourClr>
              <a:srgbClr val="FF6600"/>
            </a:contourClr>
          </a:sp3d>
        </p:spPr>
      </p:pic>
      <p:sp>
        <p:nvSpPr>
          <p:cNvPr id="2" name="Title 1"/>
          <p:cNvSpPr>
            <a:spLocks noGrp="1"/>
          </p:cNvSpPr>
          <p:nvPr>
            <p:ph type="ctrTitle"/>
          </p:nvPr>
        </p:nvSpPr>
        <p:spPr>
          <a:xfrm>
            <a:off x="685800" y="3047668"/>
            <a:ext cx="7772400" cy="1350585"/>
          </a:xfrm>
          <a:prstGeom prst="rect">
            <a:avLst/>
          </a:prstGeom>
        </p:spPr>
        <p:txBody>
          <a:bodyPr anchor="ctr"/>
          <a:lstStyle>
            <a:lvl1pPr algn="ctr">
              <a:defRPr spc="50">
                <a:solidFill>
                  <a:schemeClr val="accent3">
                    <a:lumMod val="20000"/>
                    <a:lumOff val="80000"/>
                  </a:schemeClr>
                </a:solidFill>
              </a:defRPr>
            </a:lvl1pPr>
          </a:lstStyle>
          <a:p>
            <a:r>
              <a:rPr lang="en-CA" dirty="0"/>
              <a:t>Click to edit Master title style</a:t>
            </a:r>
            <a:endParaRPr lang="en-US" dirty="0"/>
          </a:p>
        </p:txBody>
      </p:sp>
      <p:sp>
        <p:nvSpPr>
          <p:cNvPr id="8" name="Slide Number Placeholder 12"/>
          <p:cNvSpPr>
            <a:spLocks noGrp="1"/>
          </p:cNvSpPr>
          <p:nvPr>
            <p:ph type="sldNum" sz="quarter" idx="10"/>
          </p:nvPr>
        </p:nvSpPr>
        <p:spPr/>
        <p:txBody>
          <a:bodyPr/>
          <a:lstStyle>
            <a:lvl1pPr eaLnBrk="1" hangingPunct="1">
              <a:defRPr sz="1600">
                <a:solidFill>
                  <a:srgbClr val="BFBFBF"/>
                </a:solidFill>
              </a:defRPr>
            </a:lvl1pPr>
          </a:lstStyle>
          <a:p>
            <a:pPr>
              <a:defRPr/>
            </a:pPr>
            <a:fld id="{22F8EC33-6731-4274-91D7-5B9F08178D6D}" type="slidenum">
              <a:rPr lang="en-US"/>
              <a:pPr>
                <a:defRPr/>
              </a:pPr>
              <a:t>‹#›</a:t>
            </a:fld>
            <a:endParaRPr lang="en-US"/>
          </a:p>
        </p:txBody>
      </p:sp>
    </p:spTree>
    <p:extLst>
      <p:ext uri="{BB962C8B-B14F-4D97-AF65-F5344CB8AC3E}">
        <p14:creationId xmlns:p14="http://schemas.microsoft.com/office/powerpoint/2010/main" val="2530775582"/>
      </p:ext>
    </p:extLst>
  </p:cSld>
  <p:clrMapOvr>
    <a:masterClrMapping/>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FF6600"/>
          </a:solidFill>
          <a:ln w="9525">
            <a:solidFill>
              <a:srgbClr val="FF6600"/>
            </a:solidFill>
            <a:miter lim="800000"/>
            <a:headEnd/>
            <a:tailEnd/>
          </a:ln>
          <a:effectLst>
            <a:outerShdw blurRad="63500" dist="23000" dir="5400000" rotWithShape="0">
              <a:srgbClr val="000000">
                <a:alpha val="34998"/>
              </a:srgbClr>
            </a:outerShdw>
          </a:effectLst>
        </p:spPr>
        <p:txBody>
          <a:bodyPr anchor="ctr"/>
          <a:lstStyle/>
          <a:p>
            <a:pPr algn="ctr" eaLnBrk="0" hangingPunct="0">
              <a:defRPr/>
            </a:pPr>
            <a:endParaRPr lang="en-CA" sz="1800">
              <a:solidFill>
                <a:srgbClr val="FFFFFF"/>
              </a:solidFill>
              <a:latin typeface="Calibri" charset="0"/>
              <a:ea typeface="ＭＳ Ｐゴシック" charset="0"/>
              <a:cs typeface="Arial" charset="0"/>
            </a:endParaRPr>
          </a:p>
        </p:txBody>
      </p:sp>
      <p:sp>
        <p:nvSpPr>
          <p:cNvPr id="5" name="Rectangle 4"/>
          <p:cNvSpPr/>
          <p:nvPr userDrawn="1"/>
        </p:nvSpPr>
        <p:spPr>
          <a:xfrm>
            <a:off x="119893" y="6359836"/>
            <a:ext cx="375385" cy="376442"/>
          </a:xfrm>
          <a:prstGeom prst="rect">
            <a:avLst/>
          </a:prstGeom>
          <a:solidFill>
            <a:schemeClr val="accent3"/>
          </a:solidFill>
          <a:ln>
            <a:solidFill>
              <a:schemeClr val="accent3"/>
            </a:solidFill>
          </a:ln>
          <a:effectLst>
            <a:glow rad="63500">
              <a:schemeClr val="accent3">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 name="Picture 8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650" y="6367463"/>
            <a:ext cx="37465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16"/>
          <p:cNvSpPr txBox="1">
            <a:spLocks noChangeArrowheads="1"/>
          </p:cNvSpPr>
          <p:nvPr userDrawn="1"/>
        </p:nvSpPr>
        <p:spPr bwMode="auto">
          <a:xfrm>
            <a:off x="6629400" y="6629400"/>
            <a:ext cx="1725613" cy="200025"/>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srgbClr val="BFBFBF"/>
                </a:solidFill>
                <a:ea typeface="ＭＳ Ｐゴシック" pitchFamily="34" charset="-128"/>
              </a:rPr>
              <a:t>Copyright Basadur Applied Creativity 2012</a:t>
            </a:r>
            <a:endParaRPr lang="en-CA" sz="700">
              <a:solidFill>
                <a:srgbClr val="BFBFBF"/>
              </a:solidFill>
              <a:ea typeface="ＭＳ Ｐゴシック" pitchFamily="34" charset="-128"/>
            </a:endParaRPr>
          </a:p>
        </p:txBody>
      </p:sp>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FAE6D3"/>
                </a:solidFill>
              </a:defRPr>
            </a:lvl1pPr>
          </a:lstStyle>
          <a:p>
            <a:r>
              <a:rPr lang="en-CA" dirty="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FAE6D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
        <p:nvSpPr>
          <p:cNvPr id="8" name="Slide Number Placeholder 15"/>
          <p:cNvSpPr>
            <a:spLocks noGrp="1"/>
          </p:cNvSpPr>
          <p:nvPr>
            <p:ph type="sldNum" sz="quarter" idx="10"/>
          </p:nvPr>
        </p:nvSpPr>
        <p:spPr/>
        <p:txBody>
          <a:bodyPr/>
          <a:lstStyle>
            <a:lvl1pPr eaLnBrk="1" hangingPunct="1">
              <a:defRPr sz="1600"/>
            </a:lvl1pPr>
          </a:lstStyle>
          <a:p>
            <a:pPr>
              <a:defRPr/>
            </a:pPr>
            <a:fld id="{01926C99-C31E-45B6-B9DD-E35F16100912}" type="slidenum">
              <a:rPr lang="en-US"/>
              <a:pPr>
                <a:defRPr/>
              </a:pPr>
              <a:t>‹#›</a:t>
            </a:fld>
            <a:endParaRPr lang="en-US"/>
          </a:p>
        </p:txBody>
      </p:sp>
      <p:sp>
        <p:nvSpPr>
          <p:cNvPr id="9" name="Footer Placeholder 16"/>
          <p:cNvSpPr>
            <a:spLocks noGrp="1"/>
          </p:cNvSpPr>
          <p:nvPr>
            <p:ph type="ftr" sz="quarter" idx="11"/>
          </p:nvPr>
        </p:nvSpPr>
        <p:spPr/>
        <p:txBody>
          <a:bodyPr/>
          <a:lstStyle>
            <a:lvl1pPr algn="l" eaLnBrk="1" hangingPunct="1">
              <a:defRPr/>
            </a:lvl1pPr>
          </a:lstStyle>
          <a:p>
            <a:pPr>
              <a:defRPr/>
            </a:pPr>
            <a:r>
              <a:rPr lang="en-US"/>
              <a:t>SECTION OR PRESENTATION TITLE</a:t>
            </a:r>
          </a:p>
        </p:txBody>
      </p:sp>
    </p:spTree>
    <p:extLst>
      <p:ext uri="{BB962C8B-B14F-4D97-AF65-F5344CB8AC3E}">
        <p14:creationId xmlns:p14="http://schemas.microsoft.com/office/powerpoint/2010/main" val="990600909"/>
      </p:ext>
    </p:extLst>
  </p:cSld>
  <p:clrMapOvr>
    <a:masterClrMapping/>
  </p:clrMapOvr>
  <p:transition spd="med">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1" y="2240280"/>
            <a:ext cx="7772400" cy="3441114"/>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0" name="Title 9"/>
          <p:cNvSpPr>
            <a:spLocks noGrp="1"/>
          </p:cNvSpPr>
          <p:nvPr>
            <p:ph type="title"/>
          </p:nvPr>
        </p:nvSpPr>
        <p:spPr>
          <a:xfrm>
            <a:off x="457200" y="320040"/>
            <a:ext cx="8229600" cy="1362682"/>
          </a:xfrm>
          <a:prstGeom prst="rect">
            <a:avLst/>
          </a:prstGeom>
        </p:spPr>
        <p:txBody>
          <a:bodyPr/>
          <a:lstStyle/>
          <a:p>
            <a:r>
              <a:rPr lang="en-US"/>
              <a:t>Click to edit Master title style</a:t>
            </a:r>
          </a:p>
        </p:txBody>
      </p:sp>
      <p:sp>
        <p:nvSpPr>
          <p:cNvPr id="4" name="Date Placeholder 3"/>
          <p:cNvSpPr>
            <a:spLocks noGrp="1"/>
          </p:cNvSpPr>
          <p:nvPr>
            <p:ph type="dt" sz="half" idx="10"/>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1"/>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2"/>
          </p:nvPr>
        </p:nvSpPr>
        <p:spPr/>
        <p:txBody>
          <a:bodyPr/>
          <a:lstStyle>
            <a:lvl1pPr eaLnBrk="1" hangingPunct="1">
              <a:defRPr sz="1600"/>
            </a:lvl1pPr>
          </a:lstStyle>
          <a:p>
            <a:pPr>
              <a:defRPr/>
            </a:pPr>
            <a:fld id="{24AE6996-6417-4E02-8C16-610E7AF1E6E2}" type="slidenum">
              <a:rPr lang="en-US"/>
              <a:pPr>
                <a:defRPr/>
              </a:pPr>
              <a:t>‹#›</a:t>
            </a:fld>
            <a:endParaRPr lang="en-US"/>
          </a:p>
        </p:txBody>
      </p:sp>
    </p:spTree>
    <p:extLst>
      <p:ext uri="{BB962C8B-B14F-4D97-AF65-F5344CB8AC3E}">
        <p14:creationId xmlns:p14="http://schemas.microsoft.com/office/powerpoint/2010/main" val="2435235695"/>
      </p:ext>
    </p:extLst>
  </p:cSld>
  <p:clrMapOvr>
    <a:masterClrMapping/>
  </p:clrMapOvr>
  <p:transition spd="med">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0" name="Title 9"/>
          <p:cNvSpPr>
            <a:spLocks noGrp="1"/>
          </p:cNvSpPr>
          <p:nvPr>
            <p:ph type="title"/>
          </p:nvPr>
        </p:nvSpPr>
        <p:spPr>
          <a:xfrm>
            <a:off x="457200" y="320040"/>
            <a:ext cx="8229600" cy="1393655"/>
          </a:xfrm>
          <a:prstGeom prst="rect">
            <a:avLst/>
          </a:prstGeom>
        </p:spPr>
        <p:txBody>
          <a:bodyPr/>
          <a:lstStyle/>
          <a:p>
            <a:r>
              <a:rPr lang="en-US"/>
              <a:t>Click to edit Master title style</a:t>
            </a:r>
          </a:p>
        </p:txBody>
      </p:sp>
      <p:sp>
        <p:nvSpPr>
          <p:cNvPr id="8" name="Content Placeholder 7"/>
          <p:cNvSpPr>
            <a:spLocks noGrp="1"/>
          </p:cNvSpPr>
          <p:nvPr>
            <p:ph sz="quarter" idx="13"/>
          </p:nvPr>
        </p:nvSpPr>
        <p:spPr>
          <a:xfrm>
            <a:off x="914401" y="2240280"/>
            <a:ext cx="7782076" cy="338949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5"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6" name="Slide Number Placeholder 5"/>
          <p:cNvSpPr>
            <a:spLocks noGrp="1"/>
          </p:cNvSpPr>
          <p:nvPr>
            <p:ph type="sldNum" sz="quarter" idx="16"/>
          </p:nvPr>
        </p:nvSpPr>
        <p:spPr/>
        <p:txBody>
          <a:bodyPr/>
          <a:lstStyle>
            <a:lvl1pPr eaLnBrk="1" hangingPunct="1">
              <a:defRPr sz="1600"/>
            </a:lvl1pPr>
          </a:lstStyle>
          <a:p>
            <a:pPr>
              <a:defRPr/>
            </a:pPr>
            <a:fld id="{7563B625-C40D-487F-A255-7C362C156DF0}" type="slidenum">
              <a:rPr lang="en-US"/>
              <a:pPr>
                <a:defRPr/>
              </a:pPr>
              <a:t>‹#›</a:t>
            </a:fld>
            <a:endParaRPr lang="en-US"/>
          </a:p>
        </p:txBody>
      </p:sp>
    </p:spTree>
    <p:extLst>
      <p:ext uri="{BB962C8B-B14F-4D97-AF65-F5344CB8AC3E}">
        <p14:creationId xmlns:p14="http://schemas.microsoft.com/office/powerpoint/2010/main" val="2482747528"/>
      </p:ext>
    </p:extLst>
  </p:cSld>
  <p:clrMapOvr>
    <a:masterClrMapping/>
  </p:clrMapOvr>
  <p:transition spd="med">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4" name="Picture 12" descr="Basadur_PPT_swoosh_red-01.png"/>
          <p:cNvPicPr>
            <a:picLocks noChangeAspect="1"/>
          </p:cNvPicPr>
          <p:nvPr userDrawn="1"/>
        </p:nvPicPr>
        <p:blipFill>
          <a:blip r:embed="rId2" cstate="print">
            <a:extLst>
              <a:ext uri="{28A0092B-C50C-407E-A947-70E740481C1C}">
                <a14:useLocalDpi xmlns:a14="http://schemas.microsoft.com/office/drawing/2010/main" val="0"/>
              </a:ext>
            </a:extLst>
          </a:blip>
          <a:srcRect t="6952"/>
          <a:stretch>
            <a:fillRect/>
          </a:stretch>
        </p:blipFill>
        <p:spPr bwMode="auto">
          <a:xfrm>
            <a:off x="0" y="6350"/>
            <a:ext cx="9097963" cy="2435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ontent Placeholder 7"/>
          <p:cNvSpPr>
            <a:spLocks noGrp="1"/>
          </p:cNvSpPr>
          <p:nvPr>
            <p:ph sz="quarter" idx="13"/>
          </p:nvPr>
        </p:nvSpPr>
        <p:spPr>
          <a:xfrm>
            <a:off x="914401" y="2240280"/>
            <a:ext cx="7782076" cy="4031052"/>
          </a:xfrm>
        </p:spPr>
        <p:txBody>
          <a:bodyPr/>
          <a:lstStyle>
            <a:lvl1pPr marL="0" indent="0">
              <a:spcAft>
                <a:spcPts val="1200"/>
              </a:spcAft>
              <a:buNone/>
              <a:defRPr sz="2800">
                <a:solidFill>
                  <a:srgbClr val="2F5897"/>
                </a:solidFill>
                <a:latin typeface="+mn-lt"/>
              </a:defRPr>
            </a:lvl1pPr>
            <a:lvl2pPr marL="685800" indent="-225425">
              <a:spcBef>
                <a:spcPts val="576"/>
              </a:spcBef>
              <a:spcAft>
                <a:spcPts val="600"/>
              </a:spcAft>
              <a:buFont typeface="Arial"/>
              <a:buChar char="•"/>
              <a:defRPr sz="2400">
                <a:solidFill>
                  <a:srgbClr val="2F5897"/>
                </a:solidFill>
              </a:defRPr>
            </a:lvl2pPr>
            <a:lvl3pPr>
              <a:defRPr sz="2000">
                <a:solidFill>
                  <a:srgbClr val="2F5897"/>
                </a:solidFill>
              </a:defRPr>
            </a:lvl3pPr>
            <a:lvl4pPr>
              <a:defRPr sz="1800"/>
            </a:lvl4pPr>
            <a:lvl5pPr>
              <a:defRPr sz="1600" baseline="0"/>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7" name="Title 6"/>
          <p:cNvSpPr>
            <a:spLocks noGrp="1"/>
          </p:cNvSpPr>
          <p:nvPr>
            <p:ph type="title"/>
          </p:nvPr>
        </p:nvSpPr>
        <p:spPr/>
        <p:txBody>
          <a:bodyPr/>
          <a:lstStyle>
            <a:lvl1pPr>
              <a:defRPr>
                <a:solidFill>
                  <a:schemeClr val="bg1">
                    <a:lumMod val="95000"/>
                  </a:schemeClr>
                </a:solidFill>
              </a:defRPr>
            </a:lvl1pPr>
          </a:lstStyle>
          <a:p>
            <a:r>
              <a:rPr lang="en-US"/>
              <a:t>Click to edit Master title style</a:t>
            </a:r>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9" name="Slide Number Placeholder 5"/>
          <p:cNvSpPr>
            <a:spLocks noGrp="1"/>
          </p:cNvSpPr>
          <p:nvPr>
            <p:ph type="sldNum" sz="quarter" idx="16"/>
          </p:nvPr>
        </p:nvSpPr>
        <p:spPr/>
        <p:txBody>
          <a:bodyPr/>
          <a:lstStyle>
            <a:lvl1pPr eaLnBrk="1" hangingPunct="1">
              <a:defRPr sz="1600"/>
            </a:lvl1pPr>
          </a:lstStyle>
          <a:p>
            <a:pPr>
              <a:defRPr/>
            </a:pPr>
            <a:fld id="{285873A5-9D5F-4202-B990-0F4FC0C2BC8E}" type="slidenum">
              <a:rPr lang="en-US"/>
              <a:pPr>
                <a:defRPr/>
              </a:pPr>
              <a:t>‹#›</a:t>
            </a:fld>
            <a:endParaRPr lang="en-US"/>
          </a:p>
        </p:txBody>
      </p:sp>
    </p:spTree>
    <p:extLst>
      <p:ext uri="{BB962C8B-B14F-4D97-AF65-F5344CB8AC3E}">
        <p14:creationId xmlns:p14="http://schemas.microsoft.com/office/powerpoint/2010/main" val="2275291667"/>
      </p:ext>
    </p:extLst>
  </p:cSld>
  <p:clrMapOvr>
    <a:masterClrMapping/>
  </p:clrMapOvr>
  <p:transition spd="med">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40280"/>
            <a:ext cx="7287683" cy="2392680"/>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0" name="Title 9"/>
          <p:cNvSpPr>
            <a:spLocks noGrp="1"/>
          </p:cNvSpPr>
          <p:nvPr>
            <p:ph type="title"/>
          </p:nvPr>
        </p:nvSpPr>
        <p:spPr>
          <a:xfrm>
            <a:off x="457200" y="320040"/>
            <a:ext cx="8229600" cy="1238250"/>
          </a:xfrm>
          <a:prstGeom prst="rect">
            <a:avLst/>
          </a:prstGeom>
        </p:spPr>
        <p:txBody>
          <a:bodyPr/>
          <a:lstStyle/>
          <a:p>
            <a:r>
              <a:rPr lang="en-US"/>
              <a:t>Click to edit Master title style</a:t>
            </a:r>
          </a:p>
        </p:txBody>
      </p:sp>
      <p:sp>
        <p:nvSpPr>
          <p:cNvPr id="9" name="Content Placeholder 2"/>
          <p:cNvSpPr>
            <a:spLocks noGrp="1"/>
          </p:cNvSpPr>
          <p:nvPr>
            <p:ph idx="13"/>
          </p:nvPr>
        </p:nvSpPr>
        <p:spPr>
          <a:xfrm>
            <a:off x="914400" y="4470476"/>
            <a:ext cx="7287683" cy="1746475"/>
          </a:xfrm>
          <a:prstGeom prst="rect">
            <a:avLst/>
          </a:prstGeom>
        </p:spPr>
        <p:txBody>
          <a:bodyPr/>
          <a:lstStyle>
            <a:lvl1pPr>
              <a:spcBef>
                <a:spcPts val="0"/>
              </a:spcBef>
              <a:spcAft>
                <a:spcPts val="600"/>
              </a:spcAft>
              <a:defRPr/>
            </a:lvl1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p:cNvSpPr>
            <a:spLocks noGrp="1"/>
          </p:cNvSpPr>
          <p:nvPr>
            <p:ph type="dt" sz="half" idx="14"/>
          </p:nvPr>
        </p:nvSpPr>
        <p:spPr>
          <a:xfrm>
            <a:off x="457200" y="6197600"/>
            <a:ext cx="2133600" cy="3651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800">
                <a:solidFill>
                  <a:prstClr val="black"/>
                </a:solidFill>
                <a:latin typeface="Calibri" pitchFamily="34" charset="0"/>
                <a:ea typeface="+mn-ea"/>
                <a:cs typeface="Arial" pitchFamily="34" charset="0"/>
              </a:defRPr>
            </a:lvl1pPr>
          </a:lstStyle>
          <a:p>
            <a:pPr>
              <a:defRPr/>
            </a:pPr>
            <a:r>
              <a:rPr lang="en-US"/>
              <a:t>9/24/12</a:t>
            </a:r>
          </a:p>
        </p:txBody>
      </p:sp>
      <p:sp>
        <p:nvSpPr>
          <p:cNvPr id="6" name="Footer Placeholder 4"/>
          <p:cNvSpPr>
            <a:spLocks noGrp="1"/>
          </p:cNvSpPr>
          <p:nvPr>
            <p:ph type="ftr" sz="quarter" idx="15"/>
          </p:nvPr>
        </p:nvSpPr>
        <p:spPr/>
        <p:txBody>
          <a:bodyPr/>
          <a:lstStyle>
            <a:lvl1pPr algn="l" eaLnBrk="1" hangingPunct="1">
              <a:defRPr/>
            </a:lvl1pPr>
          </a:lstStyle>
          <a:p>
            <a:pPr>
              <a:defRPr/>
            </a:pPr>
            <a:r>
              <a:rPr lang="en-US"/>
              <a:t>SECTION OR PRESENTATION TITLE</a:t>
            </a:r>
          </a:p>
        </p:txBody>
      </p:sp>
      <p:sp>
        <p:nvSpPr>
          <p:cNvPr id="7" name="Slide Number Placeholder 5"/>
          <p:cNvSpPr>
            <a:spLocks noGrp="1"/>
          </p:cNvSpPr>
          <p:nvPr>
            <p:ph type="sldNum" sz="quarter" idx="16"/>
          </p:nvPr>
        </p:nvSpPr>
        <p:spPr/>
        <p:txBody>
          <a:bodyPr/>
          <a:lstStyle>
            <a:lvl1pPr eaLnBrk="1" hangingPunct="1">
              <a:defRPr sz="1600"/>
            </a:lvl1pPr>
          </a:lstStyle>
          <a:p>
            <a:pPr>
              <a:defRPr/>
            </a:pPr>
            <a:fld id="{3CBBD9C2-5B2E-4599-9820-D24B54BBE5E0}" type="slidenum">
              <a:rPr lang="en-US"/>
              <a:pPr>
                <a:defRPr/>
              </a:pPr>
              <a:t>‹#›</a:t>
            </a:fld>
            <a:endParaRPr lang="en-US"/>
          </a:p>
        </p:txBody>
      </p:sp>
    </p:spTree>
    <p:extLst>
      <p:ext uri="{BB962C8B-B14F-4D97-AF65-F5344CB8AC3E}">
        <p14:creationId xmlns:p14="http://schemas.microsoft.com/office/powerpoint/2010/main" val="211492702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25.xml"/><Relationship Id="rId13" Type="http://schemas.openxmlformats.org/officeDocument/2006/relationships/slideLayout" Target="../slideLayouts/slideLayout230.xml"/><Relationship Id="rId18" Type="http://schemas.openxmlformats.org/officeDocument/2006/relationships/slideLayout" Target="../slideLayouts/slideLayout235.xml"/><Relationship Id="rId26" Type="http://schemas.openxmlformats.org/officeDocument/2006/relationships/slideLayout" Target="../slideLayouts/slideLayout243.xml"/><Relationship Id="rId3" Type="http://schemas.openxmlformats.org/officeDocument/2006/relationships/slideLayout" Target="../slideLayouts/slideLayout220.xml"/><Relationship Id="rId21" Type="http://schemas.openxmlformats.org/officeDocument/2006/relationships/slideLayout" Target="../slideLayouts/slideLayout238.xml"/><Relationship Id="rId7" Type="http://schemas.openxmlformats.org/officeDocument/2006/relationships/slideLayout" Target="../slideLayouts/slideLayout224.xml"/><Relationship Id="rId12" Type="http://schemas.openxmlformats.org/officeDocument/2006/relationships/slideLayout" Target="../slideLayouts/slideLayout229.xml"/><Relationship Id="rId17" Type="http://schemas.openxmlformats.org/officeDocument/2006/relationships/slideLayout" Target="../slideLayouts/slideLayout234.xml"/><Relationship Id="rId25" Type="http://schemas.openxmlformats.org/officeDocument/2006/relationships/slideLayout" Target="../slideLayouts/slideLayout242.xml"/><Relationship Id="rId2" Type="http://schemas.openxmlformats.org/officeDocument/2006/relationships/slideLayout" Target="../slideLayouts/slideLayout219.xml"/><Relationship Id="rId16" Type="http://schemas.openxmlformats.org/officeDocument/2006/relationships/slideLayout" Target="../slideLayouts/slideLayout233.xml"/><Relationship Id="rId20" Type="http://schemas.openxmlformats.org/officeDocument/2006/relationships/slideLayout" Target="../slideLayouts/slideLayout237.xml"/><Relationship Id="rId29" Type="http://schemas.openxmlformats.org/officeDocument/2006/relationships/image" Target="../media/image2.png"/><Relationship Id="rId1" Type="http://schemas.openxmlformats.org/officeDocument/2006/relationships/slideLayout" Target="../slideLayouts/slideLayout218.xml"/><Relationship Id="rId6" Type="http://schemas.openxmlformats.org/officeDocument/2006/relationships/slideLayout" Target="../slideLayouts/slideLayout223.xml"/><Relationship Id="rId11" Type="http://schemas.openxmlformats.org/officeDocument/2006/relationships/slideLayout" Target="../slideLayouts/slideLayout228.xml"/><Relationship Id="rId24" Type="http://schemas.openxmlformats.org/officeDocument/2006/relationships/slideLayout" Target="../slideLayouts/slideLayout241.xml"/><Relationship Id="rId5" Type="http://schemas.openxmlformats.org/officeDocument/2006/relationships/slideLayout" Target="../slideLayouts/slideLayout222.xml"/><Relationship Id="rId15" Type="http://schemas.openxmlformats.org/officeDocument/2006/relationships/slideLayout" Target="../slideLayouts/slideLayout232.xml"/><Relationship Id="rId23" Type="http://schemas.openxmlformats.org/officeDocument/2006/relationships/slideLayout" Target="../slideLayouts/slideLayout240.xml"/><Relationship Id="rId28" Type="http://schemas.openxmlformats.org/officeDocument/2006/relationships/image" Target="../media/image1.png"/><Relationship Id="rId10" Type="http://schemas.openxmlformats.org/officeDocument/2006/relationships/slideLayout" Target="../slideLayouts/slideLayout227.xml"/><Relationship Id="rId19" Type="http://schemas.openxmlformats.org/officeDocument/2006/relationships/slideLayout" Target="../slideLayouts/slideLayout236.xml"/><Relationship Id="rId4" Type="http://schemas.openxmlformats.org/officeDocument/2006/relationships/slideLayout" Target="../slideLayouts/slideLayout221.xml"/><Relationship Id="rId9" Type="http://schemas.openxmlformats.org/officeDocument/2006/relationships/slideLayout" Target="../slideLayouts/slideLayout226.xml"/><Relationship Id="rId14" Type="http://schemas.openxmlformats.org/officeDocument/2006/relationships/slideLayout" Target="../slideLayouts/slideLayout231.xml"/><Relationship Id="rId22" Type="http://schemas.openxmlformats.org/officeDocument/2006/relationships/slideLayout" Target="../slideLayouts/slideLayout239.xml"/><Relationship Id="rId27" Type="http://schemas.openxmlformats.org/officeDocument/2006/relationships/theme" Target="../theme/theme10.xml"/><Relationship Id="rId30"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51.xml"/><Relationship Id="rId13" Type="http://schemas.openxmlformats.org/officeDocument/2006/relationships/slideLayout" Target="../slideLayouts/slideLayout256.xml"/><Relationship Id="rId18" Type="http://schemas.openxmlformats.org/officeDocument/2006/relationships/slideLayout" Target="../slideLayouts/slideLayout261.xml"/><Relationship Id="rId26" Type="http://schemas.openxmlformats.org/officeDocument/2006/relationships/slideLayout" Target="../slideLayouts/slideLayout269.xml"/><Relationship Id="rId3" Type="http://schemas.openxmlformats.org/officeDocument/2006/relationships/slideLayout" Target="../slideLayouts/slideLayout246.xml"/><Relationship Id="rId21" Type="http://schemas.openxmlformats.org/officeDocument/2006/relationships/slideLayout" Target="../slideLayouts/slideLayout264.xml"/><Relationship Id="rId7" Type="http://schemas.openxmlformats.org/officeDocument/2006/relationships/slideLayout" Target="../slideLayouts/slideLayout250.xml"/><Relationship Id="rId12" Type="http://schemas.openxmlformats.org/officeDocument/2006/relationships/slideLayout" Target="../slideLayouts/slideLayout255.xml"/><Relationship Id="rId17" Type="http://schemas.openxmlformats.org/officeDocument/2006/relationships/slideLayout" Target="../slideLayouts/slideLayout260.xml"/><Relationship Id="rId25" Type="http://schemas.openxmlformats.org/officeDocument/2006/relationships/slideLayout" Target="../slideLayouts/slideLayout268.xml"/><Relationship Id="rId2" Type="http://schemas.openxmlformats.org/officeDocument/2006/relationships/slideLayout" Target="../slideLayouts/slideLayout245.xml"/><Relationship Id="rId16" Type="http://schemas.openxmlformats.org/officeDocument/2006/relationships/slideLayout" Target="../slideLayouts/slideLayout259.xml"/><Relationship Id="rId20" Type="http://schemas.openxmlformats.org/officeDocument/2006/relationships/slideLayout" Target="../slideLayouts/slideLayout263.xml"/><Relationship Id="rId29" Type="http://schemas.openxmlformats.org/officeDocument/2006/relationships/image" Target="../media/image2.png"/><Relationship Id="rId1" Type="http://schemas.openxmlformats.org/officeDocument/2006/relationships/slideLayout" Target="../slideLayouts/slideLayout244.xml"/><Relationship Id="rId6" Type="http://schemas.openxmlformats.org/officeDocument/2006/relationships/slideLayout" Target="../slideLayouts/slideLayout249.xml"/><Relationship Id="rId11" Type="http://schemas.openxmlformats.org/officeDocument/2006/relationships/slideLayout" Target="../slideLayouts/slideLayout254.xml"/><Relationship Id="rId24" Type="http://schemas.openxmlformats.org/officeDocument/2006/relationships/slideLayout" Target="../slideLayouts/slideLayout267.xml"/><Relationship Id="rId5" Type="http://schemas.openxmlformats.org/officeDocument/2006/relationships/slideLayout" Target="../slideLayouts/slideLayout248.xml"/><Relationship Id="rId15" Type="http://schemas.openxmlformats.org/officeDocument/2006/relationships/slideLayout" Target="../slideLayouts/slideLayout258.xml"/><Relationship Id="rId23" Type="http://schemas.openxmlformats.org/officeDocument/2006/relationships/slideLayout" Target="../slideLayouts/slideLayout266.xml"/><Relationship Id="rId28" Type="http://schemas.openxmlformats.org/officeDocument/2006/relationships/image" Target="../media/image1.png"/><Relationship Id="rId10" Type="http://schemas.openxmlformats.org/officeDocument/2006/relationships/slideLayout" Target="../slideLayouts/slideLayout253.xml"/><Relationship Id="rId19" Type="http://schemas.openxmlformats.org/officeDocument/2006/relationships/slideLayout" Target="../slideLayouts/slideLayout262.xml"/><Relationship Id="rId4" Type="http://schemas.openxmlformats.org/officeDocument/2006/relationships/slideLayout" Target="../slideLayouts/slideLayout247.xml"/><Relationship Id="rId9" Type="http://schemas.openxmlformats.org/officeDocument/2006/relationships/slideLayout" Target="../slideLayouts/slideLayout252.xml"/><Relationship Id="rId14" Type="http://schemas.openxmlformats.org/officeDocument/2006/relationships/slideLayout" Target="../slideLayouts/slideLayout257.xml"/><Relationship Id="rId22" Type="http://schemas.openxmlformats.org/officeDocument/2006/relationships/slideLayout" Target="../slideLayouts/slideLayout265.xml"/><Relationship Id="rId27" Type="http://schemas.openxmlformats.org/officeDocument/2006/relationships/theme" Target="../theme/theme11.xml"/><Relationship Id="rId30"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77.xml"/><Relationship Id="rId13" Type="http://schemas.openxmlformats.org/officeDocument/2006/relationships/slideLayout" Target="../slideLayouts/slideLayout282.xml"/><Relationship Id="rId18" Type="http://schemas.openxmlformats.org/officeDocument/2006/relationships/slideLayout" Target="../slideLayouts/slideLayout287.xml"/><Relationship Id="rId26" Type="http://schemas.openxmlformats.org/officeDocument/2006/relationships/slideLayout" Target="../slideLayouts/slideLayout295.xml"/><Relationship Id="rId3" Type="http://schemas.openxmlformats.org/officeDocument/2006/relationships/slideLayout" Target="../slideLayouts/slideLayout272.xml"/><Relationship Id="rId21" Type="http://schemas.openxmlformats.org/officeDocument/2006/relationships/slideLayout" Target="../slideLayouts/slideLayout290.xml"/><Relationship Id="rId7" Type="http://schemas.openxmlformats.org/officeDocument/2006/relationships/slideLayout" Target="../slideLayouts/slideLayout276.xml"/><Relationship Id="rId12" Type="http://schemas.openxmlformats.org/officeDocument/2006/relationships/slideLayout" Target="../slideLayouts/slideLayout281.xml"/><Relationship Id="rId17" Type="http://schemas.openxmlformats.org/officeDocument/2006/relationships/slideLayout" Target="../slideLayouts/slideLayout286.xml"/><Relationship Id="rId25" Type="http://schemas.openxmlformats.org/officeDocument/2006/relationships/slideLayout" Target="../slideLayouts/slideLayout294.xml"/><Relationship Id="rId2" Type="http://schemas.openxmlformats.org/officeDocument/2006/relationships/slideLayout" Target="../slideLayouts/slideLayout271.xml"/><Relationship Id="rId16" Type="http://schemas.openxmlformats.org/officeDocument/2006/relationships/slideLayout" Target="../slideLayouts/slideLayout285.xml"/><Relationship Id="rId20" Type="http://schemas.openxmlformats.org/officeDocument/2006/relationships/slideLayout" Target="../slideLayouts/slideLayout289.xml"/><Relationship Id="rId29" Type="http://schemas.openxmlformats.org/officeDocument/2006/relationships/image" Target="../media/image2.png"/><Relationship Id="rId1" Type="http://schemas.openxmlformats.org/officeDocument/2006/relationships/slideLayout" Target="../slideLayouts/slideLayout270.xml"/><Relationship Id="rId6" Type="http://schemas.openxmlformats.org/officeDocument/2006/relationships/slideLayout" Target="../slideLayouts/slideLayout275.xml"/><Relationship Id="rId11" Type="http://schemas.openxmlformats.org/officeDocument/2006/relationships/slideLayout" Target="../slideLayouts/slideLayout280.xml"/><Relationship Id="rId24" Type="http://schemas.openxmlformats.org/officeDocument/2006/relationships/slideLayout" Target="../slideLayouts/slideLayout293.xml"/><Relationship Id="rId5" Type="http://schemas.openxmlformats.org/officeDocument/2006/relationships/slideLayout" Target="../slideLayouts/slideLayout274.xml"/><Relationship Id="rId15" Type="http://schemas.openxmlformats.org/officeDocument/2006/relationships/slideLayout" Target="../slideLayouts/slideLayout284.xml"/><Relationship Id="rId23" Type="http://schemas.openxmlformats.org/officeDocument/2006/relationships/slideLayout" Target="../slideLayouts/slideLayout292.xml"/><Relationship Id="rId28" Type="http://schemas.openxmlformats.org/officeDocument/2006/relationships/image" Target="../media/image1.png"/><Relationship Id="rId10" Type="http://schemas.openxmlformats.org/officeDocument/2006/relationships/slideLayout" Target="../slideLayouts/slideLayout279.xml"/><Relationship Id="rId19" Type="http://schemas.openxmlformats.org/officeDocument/2006/relationships/slideLayout" Target="../slideLayouts/slideLayout288.xml"/><Relationship Id="rId4" Type="http://schemas.openxmlformats.org/officeDocument/2006/relationships/slideLayout" Target="../slideLayouts/slideLayout273.xml"/><Relationship Id="rId9" Type="http://schemas.openxmlformats.org/officeDocument/2006/relationships/slideLayout" Target="../slideLayouts/slideLayout278.xml"/><Relationship Id="rId14" Type="http://schemas.openxmlformats.org/officeDocument/2006/relationships/slideLayout" Target="../slideLayouts/slideLayout283.xml"/><Relationship Id="rId22" Type="http://schemas.openxmlformats.org/officeDocument/2006/relationships/slideLayout" Target="../slideLayouts/slideLayout291.xml"/><Relationship Id="rId27" Type="http://schemas.openxmlformats.org/officeDocument/2006/relationships/theme" Target="../theme/theme12.xml"/><Relationship Id="rId30" Type="http://schemas.openxmlformats.org/officeDocument/2006/relationships/image" Target="../media/image3.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03.xml"/><Relationship Id="rId13" Type="http://schemas.openxmlformats.org/officeDocument/2006/relationships/slideLayout" Target="../slideLayouts/slideLayout308.xml"/><Relationship Id="rId18" Type="http://schemas.openxmlformats.org/officeDocument/2006/relationships/slideLayout" Target="../slideLayouts/slideLayout313.xml"/><Relationship Id="rId26" Type="http://schemas.openxmlformats.org/officeDocument/2006/relationships/slideLayout" Target="../slideLayouts/slideLayout321.xml"/><Relationship Id="rId3" Type="http://schemas.openxmlformats.org/officeDocument/2006/relationships/slideLayout" Target="../slideLayouts/slideLayout298.xml"/><Relationship Id="rId21" Type="http://schemas.openxmlformats.org/officeDocument/2006/relationships/slideLayout" Target="../slideLayouts/slideLayout316.xml"/><Relationship Id="rId7" Type="http://schemas.openxmlformats.org/officeDocument/2006/relationships/slideLayout" Target="../slideLayouts/slideLayout302.xml"/><Relationship Id="rId12" Type="http://schemas.openxmlformats.org/officeDocument/2006/relationships/slideLayout" Target="../slideLayouts/slideLayout307.xml"/><Relationship Id="rId17" Type="http://schemas.openxmlformats.org/officeDocument/2006/relationships/slideLayout" Target="../slideLayouts/slideLayout312.xml"/><Relationship Id="rId25" Type="http://schemas.openxmlformats.org/officeDocument/2006/relationships/slideLayout" Target="../slideLayouts/slideLayout320.xml"/><Relationship Id="rId2" Type="http://schemas.openxmlformats.org/officeDocument/2006/relationships/slideLayout" Target="../slideLayouts/slideLayout297.xml"/><Relationship Id="rId16" Type="http://schemas.openxmlformats.org/officeDocument/2006/relationships/slideLayout" Target="../slideLayouts/slideLayout311.xml"/><Relationship Id="rId20" Type="http://schemas.openxmlformats.org/officeDocument/2006/relationships/slideLayout" Target="../slideLayouts/slideLayout315.xml"/><Relationship Id="rId29" Type="http://schemas.openxmlformats.org/officeDocument/2006/relationships/image" Target="../media/image2.png"/><Relationship Id="rId1" Type="http://schemas.openxmlformats.org/officeDocument/2006/relationships/slideLayout" Target="../slideLayouts/slideLayout296.xml"/><Relationship Id="rId6" Type="http://schemas.openxmlformats.org/officeDocument/2006/relationships/slideLayout" Target="../slideLayouts/slideLayout301.xml"/><Relationship Id="rId11" Type="http://schemas.openxmlformats.org/officeDocument/2006/relationships/slideLayout" Target="../slideLayouts/slideLayout306.xml"/><Relationship Id="rId24" Type="http://schemas.openxmlformats.org/officeDocument/2006/relationships/slideLayout" Target="../slideLayouts/slideLayout319.xml"/><Relationship Id="rId5" Type="http://schemas.openxmlformats.org/officeDocument/2006/relationships/slideLayout" Target="../slideLayouts/slideLayout300.xml"/><Relationship Id="rId15" Type="http://schemas.openxmlformats.org/officeDocument/2006/relationships/slideLayout" Target="../slideLayouts/slideLayout310.xml"/><Relationship Id="rId23" Type="http://schemas.openxmlformats.org/officeDocument/2006/relationships/slideLayout" Target="../slideLayouts/slideLayout318.xml"/><Relationship Id="rId28" Type="http://schemas.openxmlformats.org/officeDocument/2006/relationships/image" Target="../media/image1.png"/><Relationship Id="rId10" Type="http://schemas.openxmlformats.org/officeDocument/2006/relationships/slideLayout" Target="../slideLayouts/slideLayout305.xml"/><Relationship Id="rId19" Type="http://schemas.openxmlformats.org/officeDocument/2006/relationships/slideLayout" Target="../slideLayouts/slideLayout314.xml"/><Relationship Id="rId4" Type="http://schemas.openxmlformats.org/officeDocument/2006/relationships/slideLayout" Target="../slideLayouts/slideLayout299.xml"/><Relationship Id="rId9" Type="http://schemas.openxmlformats.org/officeDocument/2006/relationships/slideLayout" Target="../slideLayouts/slideLayout304.xml"/><Relationship Id="rId14" Type="http://schemas.openxmlformats.org/officeDocument/2006/relationships/slideLayout" Target="../slideLayouts/slideLayout309.xml"/><Relationship Id="rId22" Type="http://schemas.openxmlformats.org/officeDocument/2006/relationships/slideLayout" Target="../slideLayouts/slideLayout317.xml"/><Relationship Id="rId27" Type="http://schemas.openxmlformats.org/officeDocument/2006/relationships/theme" Target="../theme/theme13.xml"/><Relationship Id="rId30"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29.xml"/><Relationship Id="rId13" Type="http://schemas.openxmlformats.org/officeDocument/2006/relationships/slideLayout" Target="../slideLayouts/slideLayout334.xml"/><Relationship Id="rId18" Type="http://schemas.openxmlformats.org/officeDocument/2006/relationships/slideLayout" Target="../slideLayouts/slideLayout339.xml"/><Relationship Id="rId26" Type="http://schemas.openxmlformats.org/officeDocument/2006/relationships/slideLayout" Target="../slideLayouts/slideLayout347.xml"/><Relationship Id="rId3" Type="http://schemas.openxmlformats.org/officeDocument/2006/relationships/slideLayout" Target="../slideLayouts/slideLayout324.xml"/><Relationship Id="rId21" Type="http://schemas.openxmlformats.org/officeDocument/2006/relationships/slideLayout" Target="../slideLayouts/slideLayout342.xml"/><Relationship Id="rId7" Type="http://schemas.openxmlformats.org/officeDocument/2006/relationships/slideLayout" Target="../slideLayouts/slideLayout328.xml"/><Relationship Id="rId12" Type="http://schemas.openxmlformats.org/officeDocument/2006/relationships/slideLayout" Target="../slideLayouts/slideLayout333.xml"/><Relationship Id="rId17" Type="http://schemas.openxmlformats.org/officeDocument/2006/relationships/slideLayout" Target="../slideLayouts/slideLayout338.xml"/><Relationship Id="rId25" Type="http://schemas.openxmlformats.org/officeDocument/2006/relationships/slideLayout" Target="../slideLayouts/slideLayout346.xml"/><Relationship Id="rId2" Type="http://schemas.openxmlformats.org/officeDocument/2006/relationships/slideLayout" Target="../slideLayouts/slideLayout323.xml"/><Relationship Id="rId16" Type="http://schemas.openxmlformats.org/officeDocument/2006/relationships/slideLayout" Target="../slideLayouts/slideLayout337.xml"/><Relationship Id="rId20" Type="http://schemas.openxmlformats.org/officeDocument/2006/relationships/slideLayout" Target="../slideLayouts/slideLayout341.xml"/><Relationship Id="rId29" Type="http://schemas.openxmlformats.org/officeDocument/2006/relationships/image" Target="../media/image2.png"/><Relationship Id="rId1" Type="http://schemas.openxmlformats.org/officeDocument/2006/relationships/slideLayout" Target="../slideLayouts/slideLayout322.xml"/><Relationship Id="rId6" Type="http://schemas.openxmlformats.org/officeDocument/2006/relationships/slideLayout" Target="../slideLayouts/slideLayout327.xml"/><Relationship Id="rId11" Type="http://schemas.openxmlformats.org/officeDocument/2006/relationships/slideLayout" Target="../slideLayouts/slideLayout332.xml"/><Relationship Id="rId24" Type="http://schemas.openxmlformats.org/officeDocument/2006/relationships/slideLayout" Target="../slideLayouts/slideLayout345.xml"/><Relationship Id="rId5" Type="http://schemas.openxmlformats.org/officeDocument/2006/relationships/slideLayout" Target="../slideLayouts/slideLayout326.xml"/><Relationship Id="rId15" Type="http://schemas.openxmlformats.org/officeDocument/2006/relationships/slideLayout" Target="../slideLayouts/slideLayout336.xml"/><Relationship Id="rId23" Type="http://schemas.openxmlformats.org/officeDocument/2006/relationships/slideLayout" Target="../slideLayouts/slideLayout344.xml"/><Relationship Id="rId28" Type="http://schemas.openxmlformats.org/officeDocument/2006/relationships/image" Target="../media/image1.png"/><Relationship Id="rId10" Type="http://schemas.openxmlformats.org/officeDocument/2006/relationships/slideLayout" Target="../slideLayouts/slideLayout331.xml"/><Relationship Id="rId19" Type="http://schemas.openxmlformats.org/officeDocument/2006/relationships/slideLayout" Target="../slideLayouts/slideLayout340.xml"/><Relationship Id="rId4" Type="http://schemas.openxmlformats.org/officeDocument/2006/relationships/slideLayout" Target="../slideLayouts/slideLayout325.xml"/><Relationship Id="rId9" Type="http://schemas.openxmlformats.org/officeDocument/2006/relationships/slideLayout" Target="../slideLayouts/slideLayout330.xml"/><Relationship Id="rId14" Type="http://schemas.openxmlformats.org/officeDocument/2006/relationships/slideLayout" Target="../slideLayouts/slideLayout335.xml"/><Relationship Id="rId22" Type="http://schemas.openxmlformats.org/officeDocument/2006/relationships/slideLayout" Target="../slideLayouts/slideLayout343.xml"/><Relationship Id="rId27" Type="http://schemas.openxmlformats.org/officeDocument/2006/relationships/theme" Target="../theme/theme14.xml"/><Relationship Id="rId30" Type="http://schemas.openxmlformats.org/officeDocument/2006/relationships/image" Target="../media/image3.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355.xml"/><Relationship Id="rId13" Type="http://schemas.openxmlformats.org/officeDocument/2006/relationships/slideLayout" Target="../slideLayouts/slideLayout360.xml"/><Relationship Id="rId18" Type="http://schemas.openxmlformats.org/officeDocument/2006/relationships/image" Target="../media/image2.png"/><Relationship Id="rId3" Type="http://schemas.openxmlformats.org/officeDocument/2006/relationships/slideLayout" Target="../slideLayouts/slideLayout350.xml"/><Relationship Id="rId7" Type="http://schemas.openxmlformats.org/officeDocument/2006/relationships/slideLayout" Target="../slideLayouts/slideLayout354.xml"/><Relationship Id="rId12" Type="http://schemas.openxmlformats.org/officeDocument/2006/relationships/slideLayout" Target="../slideLayouts/slideLayout359.xml"/><Relationship Id="rId17" Type="http://schemas.openxmlformats.org/officeDocument/2006/relationships/image" Target="../media/image10.png"/><Relationship Id="rId2" Type="http://schemas.openxmlformats.org/officeDocument/2006/relationships/slideLayout" Target="../slideLayouts/slideLayout349.xml"/><Relationship Id="rId16" Type="http://schemas.openxmlformats.org/officeDocument/2006/relationships/theme" Target="../theme/theme15.xml"/><Relationship Id="rId1" Type="http://schemas.openxmlformats.org/officeDocument/2006/relationships/slideLayout" Target="../slideLayouts/slideLayout348.xml"/><Relationship Id="rId6" Type="http://schemas.openxmlformats.org/officeDocument/2006/relationships/slideLayout" Target="../slideLayouts/slideLayout353.xml"/><Relationship Id="rId11" Type="http://schemas.openxmlformats.org/officeDocument/2006/relationships/slideLayout" Target="../slideLayouts/slideLayout358.xml"/><Relationship Id="rId5" Type="http://schemas.openxmlformats.org/officeDocument/2006/relationships/slideLayout" Target="../slideLayouts/slideLayout352.xml"/><Relationship Id="rId15" Type="http://schemas.openxmlformats.org/officeDocument/2006/relationships/slideLayout" Target="../slideLayouts/slideLayout362.xml"/><Relationship Id="rId10" Type="http://schemas.openxmlformats.org/officeDocument/2006/relationships/slideLayout" Target="../slideLayouts/slideLayout357.xml"/><Relationship Id="rId19" Type="http://schemas.openxmlformats.org/officeDocument/2006/relationships/image" Target="../media/image3.png"/><Relationship Id="rId4" Type="http://schemas.openxmlformats.org/officeDocument/2006/relationships/slideLayout" Target="../slideLayouts/slideLayout351.xml"/><Relationship Id="rId9" Type="http://schemas.openxmlformats.org/officeDocument/2006/relationships/slideLayout" Target="../slideLayouts/slideLayout356.xml"/><Relationship Id="rId14" Type="http://schemas.openxmlformats.org/officeDocument/2006/relationships/slideLayout" Target="../slideLayouts/slideLayout36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370.xml"/><Relationship Id="rId13" Type="http://schemas.openxmlformats.org/officeDocument/2006/relationships/slideLayout" Target="../slideLayouts/slideLayout375.xml"/><Relationship Id="rId18" Type="http://schemas.openxmlformats.org/officeDocument/2006/relationships/image" Target="../media/image10.png"/><Relationship Id="rId3" Type="http://schemas.openxmlformats.org/officeDocument/2006/relationships/slideLayout" Target="../slideLayouts/slideLayout365.xml"/><Relationship Id="rId7" Type="http://schemas.openxmlformats.org/officeDocument/2006/relationships/slideLayout" Target="../slideLayouts/slideLayout369.xml"/><Relationship Id="rId12" Type="http://schemas.openxmlformats.org/officeDocument/2006/relationships/slideLayout" Target="../slideLayouts/slideLayout374.xml"/><Relationship Id="rId17" Type="http://schemas.openxmlformats.org/officeDocument/2006/relationships/theme" Target="../theme/theme16.xml"/><Relationship Id="rId2" Type="http://schemas.openxmlformats.org/officeDocument/2006/relationships/slideLayout" Target="../slideLayouts/slideLayout364.xml"/><Relationship Id="rId16" Type="http://schemas.openxmlformats.org/officeDocument/2006/relationships/slideLayout" Target="../slideLayouts/slideLayout378.xml"/><Relationship Id="rId20" Type="http://schemas.openxmlformats.org/officeDocument/2006/relationships/image" Target="../media/image3.png"/><Relationship Id="rId1" Type="http://schemas.openxmlformats.org/officeDocument/2006/relationships/slideLayout" Target="../slideLayouts/slideLayout363.xml"/><Relationship Id="rId6" Type="http://schemas.openxmlformats.org/officeDocument/2006/relationships/slideLayout" Target="../slideLayouts/slideLayout368.xml"/><Relationship Id="rId11" Type="http://schemas.openxmlformats.org/officeDocument/2006/relationships/slideLayout" Target="../slideLayouts/slideLayout373.xml"/><Relationship Id="rId5" Type="http://schemas.openxmlformats.org/officeDocument/2006/relationships/slideLayout" Target="../slideLayouts/slideLayout367.xml"/><Relationship Id="rId15" Type="http://schemas.openxmlformats.org/officeDocument/2006/relationships/slideLayout" Target="../slideLayouts/slideLayout377.xml"/><Relationship Id="rId10" Type="http://schemas.openxmlformats.org/officeDocument/2006/relationships/slideLayout" Target="../slideLayouts/slideLayout372.xml"/><Relationship Id="rId19" Type="http://schemas.openxmlformats.org/officeDocument/2006/relationships/image" Target="../media/image2.png"/><Relationship Id="rId4" Type="http://schemas.openxmlformats.org/officeDocument/2006/relationships/slideLayout" Target="../slideLayouts/slideLayout366.xml"/><Relationship Id="rId9" Type="http://schemas.openxmlformats.org/officeDocument/2006/relationships/slideLayout" Target="../slideLayouts/slideLayout371.xml"/><Relationship Id="rId14" Type="http://schemas.openxmlformats.org/officeDocument/2006/relationships/slideLayout" Target="../slideLayouts/slideLayout37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386.xml"/><Relationship Id="rId13" Type="http://schemas.openxmlformats.org/officeDocument/2006/relationships/slideLayout" Target="../slideLayouts/slideLayout391.xml"/><Relationship Id="rId18" Type="http://schemas.openxmlformats.org/officeDocument/2006/relationships/image" Target="../media/image10.png"/><Relationship Id="rId3" Type="http://schemas.openxmlformats.org/officeDocument/2006/relationships/slideLayout" Target="../slideLayouts/slideLayout381.xml"/><Relationship Id="rId7" Type="http://schemas.openxmlformats.org/officeDocument/2006/relationships/slideLayout" Target="../slideLayouts/slideLayout385.xml"/><Relationship Id="rId12" Type="http://schemas.openxmlformats.org/officeDocument/2006/relationships/slideLayout" Target="../slideLayouts/slideLayout390.xml"/><Relationship Id="rId17" Type="http://schemas.openxmlformats.org/officeDocument/2006/relationships/theme" Target="../theme/theme17.xml"/><Relationship Id="rId2" Type="http://schemas.openxmlformats.org/officeDocument/2006/relationships/slideLayout" Target="../slideLayouts/slideLayout380.xml"/><Relationship Id="rId16" Type="http://schemas.openxmlformats.org/officeDocument/2006/relationships/slideLayout" Target="../slideLayouts/slideLayout394.xml"/><Relationship Id="rId20" Type="http://schemas.openxmlformats.org/officeDocument/2006/relationships/image" Target="../media/image3.png"/><Relationship Id="rId1" Type="http://schemas.openxmlformats.org/officeDocument/2006/relationships/slideLayout" Target="../slideLayouts/slideLayout379.xml"/><Relationship Id="rId6" Type="http://schemas.openxmlformats.org/officeDocument/2006/relationships/slideLayout" Target="../slideLayouts/slideLayout384.xml"/><Relationship Id="rId11" Type="http://schemas.openxmlformats.org/officeDocument/2006/relationships/slideLayout" Target="../slideLayouts/slideLayout389.xml"/><Relationship Id="rId5" Type="http://schemas.openxmlformats.org/officeDocument/2006/relationships/slideLayout" Target="../slideLayouts/slideLayout383.xml"/><Relationship Id="rId15" Type="http://schemas.openxmlformats.org/officeDocument/2006/relationships/slideLayout" Target="../slideLayouts/slideLayout393.xml"/><Relationship Id="rId10" Type="http://schemas.openxmlformats.org/officeDocument/2006/relationships/slideLayout" Target="../slideLayouts/slideLayout388.xml"/><Relationship Id="rId19" Type="http://schemas.openxmlformats.org/officeDocument/2006/relationships/image" Target="../media/image2.png"/><Relationship Id="rId4" Type="http://schemas.openxmlformats.org/officeDocument/2006/relationships/slideLayout" Target="../slideLayouts/slideLayout382.xml"/><Relationship Id="rId9" Type="http://schemas.openxmlformats.org/officeDocument/2006/relationships/slideLayout" Target="../slideLayouts/slideLayout387.xml"/><Relationship Id="rId14" Type="http://schemas.openxmlformats.org/officeDocument/2006/relationships/slideLayout" Target="../slideLayouts/slideLayout392.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402.xml"/><Relationship Id="rId13" Type="http://schemas.openxmlformats.org/officeDocument/2006/relationships/slideLayout" Target="../slideLayouts/slideLayout407.xml"/><Relationship Id="rId18" Type="http://schemas.openxmlformats.org/officeDocument/2006/relationships/image" Target="../media/image10.png"/><Relationship Id="rId3" Type="http://schemas.openxmlformats.org/officeDocument/2006/relationships/slideLayout" Target="../slideLayouts/slideLayout397.xml"/><Relationship Id="rId7" Type="http://schemas.openxmlformats.org/officeDocument/2006/relationships/slideLayout" Target="../slideLayouts/slideLayout401.xml"/><Relationship Id="rId12" Type="http://schemas.openxmlformats.org/officeDocument/2006/relationships/slideLayout" Target="../slideLayouts/slideLayout406.xml"/><Relationship Id="rId17" Type="http://schemas.openxmlformats.org/officeDocument/2006/relationships/theme" Target="../theme/theme18.xml"/><Relationship Id="rId2" Type="http://schemas.openxmlformats.org/officeDocument/2006/relationships/slideLayout" Target="../slideLayouts/slideLayout396.xml"/><Relationship Id="rId16" Type="http://schemas.openxmlformats.org/officeDocument/2006/relationships/slideLayout" Target="../slideLayouts/slideLayout410.xml"/><Relationship Id="rId20" Type="http://schemas.openxmlformats.org/officeDocument/2006/relationships/image" Target="../media/image3.png"/><Relationship Id="rId1" Type="http://schemas.openxmlformats.org/officeDocument/2006/relationships/slideLayout" Target="../slideLayouts/slideLayout395.xml"/><Relationship Id="rId6" Type="http://schemas.openxmlformats.org/officeDocument/2006/relationships/slideLayout" Target="../slideLayouts/slideLayout400.xml"/><Relationship Id="rId11" Type="http://schemas.openxmlformats.org/officeDocument/2006/relationships/slideLayout" Target="../slideLayouts/slideLayout405.xml"/><Relationship Id="rId5" Type="http://schemas.openxmlformats.org/officeDocument/2006/relationships/slideLayout" Target="../slideLayouts/slideLayout399.xml"/><Relationship Id="rId15" Type="http://schemas.openxmlformats.org/officeDocument/2006/relationships/slideLayout" Target="../slideLayouts/slideLayout409.xml"/><Relationship Id="rId10" Type="http://schemas.openxmlformats.org/officeDocument/2006/relationships/slideLayout" Target="../slideLayouts/slideLayout404.xml"/><Relationship Id="rId19" Type="http://schemas.openxmlformats.org/officeDocument/2006/relationships/image" Target="../media/image2.png"/><Relationship Id="rId4" Type="http://schemas.openxmlformats.org/officeDocument/2006/relationships/slideLayout" Target="../slideLayouts/slideLayout398.xml"/><Relationship Id="rId9" Type="http://schemas.openxmlformats.org/officeDocument/2006/relationships/slideLayout" Target="../slideLayouts/slideLayout403.xml"/><Relationship Id="rId14" Type="http://schemas.openxmlformats.org/officeDocument/2006/relationships/slideLayout" Target="../slideLayouts/slideLayout40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418.xml"/><Relationship Id="rId13" Type="http://schemas.openxmlformats.org/officeDocument/2006/relationships/slideLayout" Target="../slideLayouts/slideLayout423.xml"/><Relationship Id="rId18" Type="http://schemas.openxmlformats.org/officeDocument/2006/relationships/image" Target="../media/image10.png"/><Relationship Id="rId3" Type="http://schemas.openxmlformats.org/officeDocument/2006/relationships/slideLayout" Target="../slideLayouts/slideLayout413.xml"/><Relationship Id="rId7" Type="http://schemas.openxmlformats.org/officeDocument/2006/relationships/slideLayout" Target="../slideLayouts/slideLayout417.xml"/><Relationship Id="rId12" Type="http://schemas.openxmlformats.org/officeDocument/2006/relationships/slideLayout" Target="../slideLayouts/slideLayout422.xml"/><Relationship Id="rId17" Type="http://schemas.openxmlformats.org/officeDocument/2006/relationships/theme" Target="../theme/theme19.xml"/><Relationship Id="rId2" Type="http://schemas.openxmlformats.org/officeDocument/2006/relationships/slideLayout" Target="../slideLayouts/slideLayout412.xml"/><Relationship Id="rId16" Type="http://schemas.openxmlformats.org/officeDocument/2006/relationships/slideLayout" Target="../slideLayouts/slideLayout426.xml"/><Relationship Id="rId20" Type="http://schemas.openxmlformats.org/officeDocument/2006/relationships/image" Target="../media/image3.png"/><Relationship Id="rId1" Type="http://schemas.openxmlformats.org/officeDocument/2006/relationships/slideLayout" Target="../slideLayouts/slideLayout411.xml"/><Relationship Id="rId6" Type="http://schemas.openxmlformats.org/officeDocument/2006/relationships/slideLayout" Target="../slideLayouts/slideLayout416.xml"/><Relationship Id="rId11" Type="http://schemas.openxmlformats.org/officeDocument/2006/relationships/slideLayout" Target="../slideLayouts/slideLayout421.xml"/><Relationship Id="rId5" Type="http://schemas.openxmlformats.org/officeDocument/2006/relationships/slideLayout" Target="../slideLayouts/slideLayout415.xml"/><Relationship Id="rId15" Type="http://schemas.openxmlformats.org/officeDocument/2006/relationships/slideLayout" Target="../slideLayouts/slideLayout425.xml"/><Relationship Id="rId10" Type="http://schemas.openxmlformats.org/officeDocument/2006/relationships/slideLayout" Target="../slideLayouts/slideLayout420.xml"/><Relationship Id="rId19" Type="http://schemas.openxmlformats.org/officeDocument/2006/relationships/image" Target="../media/image2.png"/><Relationship Id="rId4" Type="http://schemas.openxmlformats.org/officeDocument/2006/relationships/slideLayout" Target="../slideLayouts/slideLayout414.xml"/><Relationship Id="rId9" Type="http://schemas.openxmlformats.org/officeDocument/2006/relationships/slideLayout" Target="../slideLayouts/slideLayout419.xml"/><Relationship Id="rId14" Type="http://schemas.openxmlformats.org/officeDocument/2006/relationships/slideLayout" Target="../slideLayouts/slideLayout42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image" Target="../media/image2.pn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image" Target="../media/image1.png"/><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theme" Target="../theme/theme2.xml"/><Relationship Id="rId30" Type="http://schemas.openxmlformats.org/officeDocument/2006/relationships/image" Target="../media/image3.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434.xml"/><Relationship Id="rId13" Type="http://schemas.openxmlformats.org/officeDocument/2006/relationships/slideLayout" Target="../slideLayouts/slideLayout439.xml"/><Relationship Id="rId18" Type="http://schemas.openxmlformats.org/officeDocument/2006/relationships/image" Target="../media/image10.png"/><Relationship Id="rId3" Type="http://schemas.openxmlformats.org/officeDocument/2006/relationships/slideLayout" Target="../slideLayouts/slideLayout429.xml"/><Relationship Id="rId7" Type="http://schemas.openxmlformats.org/officeDocument/2006/relationships/slideLayout" Target="../slideLayouts/slideLayout433.xml"/><Relationship Id="rId12" Type="http://schemas.openxmlformats.org/officeDocument/2006/relationships/slideLayout" Target="../slideLayouts/slideLayout438.xml"/><Relationship Id="rId17" Type="http://schemas.openxmlformats.org/officeDocument/2006/relationships/theme" Target="../theme/theme20.xml"/><Relationship Id="rId2" Type="http://schemas.openxmlformats.org/officeDocument/2006/relationships/slideLayout" Target="../slideLayouts/slideLayout428.xml"/><Relationship Id="rId16" Type="http://schemas.openxmlformats.org/officeDocument/2006/relationships/slideLayout" Target="../slideLayouts/slideLayout442.xml"/><Relationship Id="rId20" Type="http://schemas.openxmlformats.org/officeDocument/2006/relationships/image" Target="../media/image3.png"/><Relationship Id="rId1" Type="http://schemas.openxmlformats.org/officeDocument/2006/relationships/slideLayout" Target="../slideLayouts/slideLayout427.xml"/><Relationship Id="rId6" Type="http://schemas.openxmlformats.org/officeDocument/2006/relationships/slideLayout" Target="../slideLayouts/slideLayout432.xml"/><Relationship Id="rId11" Type="http://schemas.openxmlformats.org/officeDocument/2006/relationships/slideLayout" Target="../slideLayouts/slideLayout437.xml"/><Relationship Id="rId5" Type="http://schemas.openxmlformats.org/officeDocument/2006/relationships/slideLayout" Target="../slideLayouts/slideLayout431.xml"/><Relationship Id="rId15" Type="http://schemas.openxmlformats.org/officeDocument/2006/relationships/slideLayout" Target="../slideLayouts/slideLayout441.xml"/><Relationship Id="rId10" Type="http://schemas.openxmlformats.org/officeDocument/2006/relationships/slideLayout" Target="../slideLayouts/slideLayout436.xml"/><Relationship Id="rId19" Type="http://schemas.openxmlformats.org/officeDocument/2006/relationships/image" Target="../media/image2.png"/><Relationship Id="rId4" Type="http://schemas.openxmlformats.org/officeDocument/2006/relationships/slideLayout" Target="../slideLayouts/slideLayout430.xml"/><Relationship Id="rId9" Type="http://schemas.openxmlformats.org/officeDocument/2006/relationships/slideLayout" Target="../slideLayouts/slideLayout435.xml"/><Relationship Id="rId14" Type="http://schemas.openxmlformats.org/officeDocument/2006/relationships/slideLayout" Target="../slideLayouts/slideLayout44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450.xml"/><Relationship Id="rId13" Type="http://schemas.openxmlformats.org/officeDocument/2006/relationships/slideLayout" Target="../slideLayouts/slideLayout455.xml"/><Relationship Id="rId18" Type="http://schemas.openxmlformats.org/officeDocument/2006/relationships/image" Target="../media/image10.png"/><Relationship Id="rId3" Type="http://schemas.openxmlformats.org/officeDocument/2006/relationships/slideLayout" Target="../slideLayouts/slideLayout445.xml"/><Relationship Id="rId7" Type="http://schemas.openxmlformats.org/officeDocument/2006/relationships/slideLayout" Target="../slideLayouts/slideLayout449.xml"/><Relationship Id="rId12" Type="http://schemas.openxmlformats.org/officeDocument/2006/relationships/slideLayout" Target="../slideLayouts/slideLayout454.xml"/><Relationship Id="rId17" Type="http://schemas.openxmlformats.org/officeDocument/2006/relationships/theme" Target="../theme/theme21.xml"/><Relationship Id="rId2" Type="http://schemas.openxmlformats.org/officeDocument/2006/relationships/slideLayout" Target="../slideLayouts/slideLayout444.xml"/><Relationship Id="rId16" Type="http://schemas.openxmlformats.org/officeDocument/2006/relationships/slideLayout" Target="../slideLayouts/slideLayout458.xml"/><Relationship Id="rId20" Type="http://schemas.openxmlformats.org/officeDocument/2006/relationships/image" Target="../media/image3.png"/><Relationship Id="rId1" Type="http://schemas.openxmlformats.org/officeDocument/2006/relationships/slideLayout" Target="../slideLayouts/slideLayout443.xml"/><Relationship Id="rId6" Type="http://schemas.openxmlformats.org/officeDocument/2006/relationships/slideLayout" Target="../slideLayouts/slideLayout448.xml"/><Relationship Id="rId11" Type="http://schemas.openxmlformats.org/officeDocument/2006/relationships/slideLayout" Target="../slideLayouts/slideLayout453.xml"/><Relationship Id="rId5" Type="http://schemas.openxmlformats.org/officeDocument/2006/relationships/slideLayout" Target="../slideLayouts/slideLayout447.xml"/><Relationship Id="rId15" Type="http://schemas.openxmlformats.org/officeDocument/2006/relationships/slideLayout" Target="../slideLayouts/slideLayout457.xml"/><Relationship Id="rId10" Type="http://schemas.openxmlformats.org/officeDocument/2006/relationships/slideLayout" Target="../slideLayouts/slideLayout452.xml"/><Relationship Id="rId19" Type="http://schemas.openxmlformats.org/officeDocument/2006/relationships/image" Target="../media/image2.png"/><Relationship Id="rId4" Type="http://schemas.openxmlformats.org/officeDocument/2006/relationships/slideLayout" Target="../slideLayouts/slideLayout446.xml"/><Relationship Id="rId9" Type="http://schemas.openxmlformats.org/officeDocument/2006/relationships/slideLayout" Target="../slideLayouts/slideLayout451.xml"/><Relationship Id="rId14" Type="http://schemas.openxmlformats.org/officeDocument/2006/relationships/slideLayout" Target="../slideLayouts/slideLayout456.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466.xml"/><Relationship Id="rId13" Type="http://schemas.openxmlformats.org/officeDocument/2006/relationships/slideLayout" Target="../slideLayouts/slideLayout471.xml"/><Relationship Id="rId18" Type="http://schemas.openxmlformats.org/officeDocument/2006/relationships/image" Target="../media/image2.png"/><Relationship Id="rId3" Type="http://schemas.openxmlformats.org/officeDocument/2006/relationships/slideLayout" Target="../slideLayouts/slideLayout461.xml"/><Relationship Id="rId7" Type="http://schemas.openxmlformats.org/officeDocument/2006/relationships/slideLayout" Target="../slideLayouts/slideLayout465.xml"/><Relationship Id="rId12" Type="http://schemas.openxmlformats.org/officeDocument/2006/relationships/slideLayout" Target="../slideLayouts/slideLayout470.xml"/><Relationship Id="rId17" Type="http://schemas.openxmlformats.org/officeDocument/2006/relationships/image" Target="../media/image10.png"/><Relationship Id="rId2" Type="http://schemas.openxmlformats.org/officeDocument/2006/relationships/slideLayout" Target="../slideLayouts/slideLayout460.xml"/><Relationship Id="rId16" Type="http://schemas.openxmlformats.org/officeDocument/2006/relationships/theme" Target="../theme/theme22.xml"/><Relationship Id="rId1" Type="http://schemas.openxmlformats.org/officeDocument/2006/relationships/slideLayout" Target="../slideLayouts/slideLayout459.xml"/><Relationship Id="rId6" Type="http://schemas.openxmlformats.org/officeDocument/2006/relationships/slideLayout" Target="../slideLayouts/slideLayout464.xml"/><Relationship Id="rId11" Type="http://schemas.openxmlformats.org/officeDocument/2006/relationships/slideLayout" Target="../slideLayouts/slideLayout469.xml"/><Relationship Id="rId5" Type="http://schemas.openxmlformats.org/officeDocument/2006/relationships/slideLayout" Target="../slideLayouts/slideLayout463.xml"/><Relationship Id="rId15" Type="http://schemas.openxmlformats.org/officeDocument/2006/relationships/slideLayout" Target="../slideLayouts/slideLayout473.xml"/><Relationship Id="rId10" Type="http://schemas.openxmlformats.org/officeDocument/2006/relationships/slideLayout" Target="../slideLayouts/slideLayout468.xml"/><Relationship Id="rId19" Type="http://schemas.openxmlformats.org/officeDocument/2006/relationships/image" Target="../media/image3.png"/><Relationship Id="rId4" Type="http://schemas.openxmlformats.org/officeDocument/2006/relationships/slideLayout" Target="../slideLayouts/slideLayout462.xml"/><Relationship Id="rId9" Type="http://schemas.openxmlformats.org/officeDocument/2006/relationships/slideLayout" Target="../slideLayouts/slideLayout467.xml"/><Relationship Id="rId14" Type="http://schemas.openxmlformats.org/officeDocument/2006/relationships/slideLayout" Target="../slideLayouts/slideLayout47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481.xml"/><Relationship Id="rId13" Type="http://schemas.openxmlformats.org/officeDocument/2006/relationships/slideLayout" Target="../slideLayouts/slideLayout486.xml"/><Relationship Id="rId18" Type="http://schemas.openxmlformats.org/officeDocument/2006/relationships/image" Target="../media/image10.png"/><Relationship Id="rId3" Type="http://schemas.openxmlformats.org/officeDocument/2006/relationships/slideLayout" Target="../slideLayouts/slideLayout476.xml"/><Relationship Id="rId7" Type="http://schemas.openxmlformats.org/officeDocument/2006/relationships/slideLayout" Target="../slideLayouts/slideLayout480.xml"/><Relationship Id="rId12" Type="http://schemas.openxmlformats.org/officeDocument/2006/relationships/slideLayout" Target="../slideLayouts/slideLayout485.xml"/><Relationship Id="rId17" Type="http://schemas.openxmlformats.org/officeDocument/2006/relationships/theme" Target="../theme/theme23.xml"/><Relationship Id="rId2" Type="http://schemas.openxmlformats.org/officeDocument/2006/relationships/slideLayout" Target="../slideLayouts/slideLayout475.xml"/><Relationship Id="rId16" Type="http://schemas.openxmlformats.org/officeDocument/2006/relationships/slideLayout" Target="../slideLayouts/slideLayout489.xml"/><Relationship Id="rId20" Type="http://schemas.openxmlformats.org/officeDocument/2006/relationships/image" Target="../media/image3.png"/><Relationship Id="rId1" Type="http://schemas.openxmlformats.org/officeDocument/2006/relationships/slideLayout" Target="../slideLayouts/slideLayout474.xml"/><Relationship Id="rId6" Type="http://schemas.openxmlformats.org/officeDocument/2006/relationships/slideLayout" Target="../slideLayouts/slideLayout479.xml"/><Relationship Id="rId11" Type="http://schemas.openxmlformats.org/officeDocument/2006/relationships/slideLayout" Target="../slideLayouts/slideLayout484.xml"/><Relationship Id="rId5" Type="http://schemas.openxmlformats.org/officeDocument/2006/relationships/slideLayout" Target="../slideLayouts/slideLayout478.xml"/><Relationship Id="rId15" Type="http://schemas.openxmlformats.org/officeDocument/2006/relationships/slideLayout" Target="../slideLayouts/slideLayout488.xml"/><Relationship Id="rId10" Type="http://schemas.openxmlformats.org/officeDocument/2006/relationships/slideLayout" Target="../slideLayouts/slideLayout483.xml"/><Relationship Id="rId19" Type="http://schemas.openxmlformats.org/officeDocument/2006/relationships/image" Target="../media/image2.png"/><Relationship Id="rId4" Type="http://schemas.openxmlformats.org/officeDocument/2006/relationships/slideLayout" Target="../slideLayouts/slideLayout477.xml"/><Relationship Id="rId9" Type="http://schemas.openxmlformats.org/officeDocument/2006/relationships/slideLayout" Target="../slideLayouts/slideLayout482.xml"/><Relationship Id="rId14" Type="http://schemas.openxmlformats.org/officeDocument/2006/relationships/slideLayout" Target="../slideLayouts/slideLayout487.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497.xml"/><Relationship Id="rId13" Type="http://schemas.openxmlformats.org/officeDocument/2006/relationships/slideLayout" Target="../slideLayouts/slideLayout502.xml"/><Relationship Id="rId18" Type="http://schemas.openxmlformats.org/officeDocument/2006/relationships/image" Target="../media/image10.png"/><Relationship Id="rId3" Type="http://schemas.openxmlformats.org/officeDocument/2006/relationships/slideLayout" Target="../slideLayouts/slideLayout492.xml"/><Relationship Id="rId7" Type="http://schemas.openxmlformats.org/officeDocument/2006/relationships/slideLayout" Target="../slideLayouts/slideLayout496.xml"/><Relationship Id="rId12" Type="http://schemas.openxmlformats.org/officeDocument/2006/relationships/slideLayout" Target="../slideLayouts/slideLayout501.xml"/><Relationship Id="rId17" Type="http://schemas.openxmlformats.org/officeDocument/2006/relationships/theme" Target="../theme/theme24.xml"/><Relationship Id="rId2" Type="http://schemas.openxmlformats.org/officeDocument/2006/relationships/slideLayout" Target="../slideLayouts/slideLayout491.xml"/><Relationship Id="rId16" Type="http://schemas.openxmlformats.org/officeDocument/2006/relationships/slideLayout" Target="../slideLayouts/slideLayout505.xml"/><Relationship Id="rId20" Type="http://schemas.openxmlformats.org/officeDocument/2006/relationships/image" Target="../media/image3.png"/><Relationship Id="rId1" Type="http://schemas.openxmlformats.org/officeDocument/2006/relationships/slideLayout" Target="../slideLayouts/slideLayout490.xml"/><Relationship Id="rId6" Type="http://schemas.openxmlformats.org/officeDocument/2006/relationships/slideLayout" Target="../slideLayouts/slideLayout495.xml"/><Relationship Id="rId11" Type="http://schemas.openxmlformats.org/officeDocument/2006/relationships/slideLayout" Target="../slideLayouts/slideLayout500.xml"/><Relationship Id="rId5" Type="http://schemas.openxmlformats.org/officeDocument/2006/relationships/slideLayout" Target="../slideLayouts/slideLayout494.xml"/><Relationship Id="rId15" Type="http://schemas.openxmlformats.org/officeDocument/2006/relationships/slideLayout" Target="../slideLayouts/slideLayout504.xml"/><Relationship Id="rId10" Type="http://schemas.openxmlformats.org/officeDocument/2006/relationships/slideLayout" Target="../slideLayouts/slideLayout499.xml"/><Relationship Id="rId19" Type="http://schemas.openxmlformats.org/officeDocument/2006/relationships/image" Target="../media/image2.png"/><Relationship Id="rId4" Type="http://schemas.openxmlformats.org/officeDocument/2006/relationships/slideLayout" Target="../slideLayouts/slideLayout493.xml"/><Relationship Id="rId9" Type="http://schemas.openxmlformats.org/officeDocument/2006/relationships/slideLayout" Target="../slideLayouts/slideLayout498.xml"/><Relationship Id="rId14" Type="http://schemas.openxmlformats.org/officeDocument/2006/relationships/slideLayout" Target="../slideLayouts/slideLayout503.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513.xml"/><Relationship Id="rId13" Type="http://schemas.openxmlformats.org/officeDocument/2006/relationships/slideLayout" Target="../slideLayouts/slideLayout518.xml"/><Relationship Id="rId18" Type="http://schemas.openxmlformats.org/officeDocument/2006/relationships/image" Target="../media/image10.png"/><Relationship Id="rId3" Type="http://schemas.openxmlformats.org/officeDocument/2006/relationships/slideLayout" Target="../slideLayouts/slideLayout508.xml"/><Relationship Id="rId7" Type="http://schemas.openxmlformats.org/officeDocument/2006/relationships/slideLayout" Target="../slideLayouts/slideLayout512.xml"/><Relationship Id="rId12" Type="http://schemas.openxmlformats.org/officeDocument/2006/relationships/slideLayout" Target="../slideLayouts/slideLayout517.xml"/><Relationship Id="rId17" Type="http://schemas.openxmlformats.org/officeDocument/2006/relationships/theme" Target="../theme/theme25.xml"/><Relationship Id="rId2" Type="http://schemas.openxmlformats.org/officeDocument/2006/relationships/slideLayout" Target="../slideLayouts/slideLayout507.xml"/><Relationship Id="rId16" Type="http://schemas.openxmlformats.org/officeDocument/2006/relationships/slideLayout" Target="../slideLayouts/slideLayout521.xml"/><Relationship Id="rId20" Type="http://schemas.openxmlformats.org/officeDocument/2006/relationships/image" Target="../media/image3.png"/><Relationship Id="rId1" Type="http://schemas.openxmlformats.org/officeDocument/2006/relationships/slideLayout" Target="../slideLayouts/slideLayout506.xml"/><Relationship Id="rId6" Type="http://schemas.openxmlformats.org/officeDocument/2006/relationships/slideLayout" Target="../slideLayouts/slideLayout511.xml"/><Relationship Id="rId11" Type="http://schemas.openxmlformats.org/officeDocument/2006/relationships/slideLayout" Target="../slideLayouts/slideLayout516.xml"/><Relationship Id="rId5" Type="http://schemas.openxmlformats.org/officeDocument/2006/relationships/slideLayout" Target="../slideLayouts/slideLayout510.xml"/><Relationship Id="rId15" Type="http://schemas.openxmlformats.org/officeDocument/2006/relationships/slideLayout" Target="../slideLayouts/slideLayout520.xml"/><Relationship Id="rId10" Type="http://schemas.openxmlformats.org/officeDocument/2006/relationships/slideLayout" Target="../slideLayouts/slideLayout515.xml"/><Relationship Id="rId19" Type="http://schemas.openxmlformats.org/officeDocument/2006/relationships/image" Target="../media/image2.png"/><Relationship Id="rId4" Type="http://schemas.openxmlformats.org/officeDocument/2006/relationships/slideLayout" Target="../slideLayouts/slideLayout509.xml"/><Relationship Id="rId9" Type="http://schemas.openxmlformats.org/officeDocument/2006/relationships/slideLayout" Target="../slideLayouts/slideLayout514.xml"/><Relationship Id="rId14" Type="http://schemas.openxmlformats.org/officeDocument/2006/relationships/slideLayout" Target="../slideLayouts/slideLayout519.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529.xml"/><Relationship Id="rId13" Type="http://schemas.openxmlformats.org/officeDocument/2006/relationships/slideLayout" Target="../slideLayouts/slideLayout534.xml"/><Relationship Id="rId18" Type="http://schemas.openxmlformats.org/officeDocument/2006/relationships/slideLayout" Target="../slideLayouts/slideLayout539.xml"/><Relationship Id="rId3" Type="http://schemas.openxmlformats.org/officeDocument/2006/relationships/slideLayout" Target="../slideLayouts/slideLayout524.xml"/><Relationship Id="rId21" Type="http://schemas.openxmlformats.org/officeDocument/2006/relationships/slideLayout" Target="../slideLayouts/slideLayout542.xml"/><Relationship Id="rId7" Type="http://schemas.openxmlformats.org/officeDocument/2006/relationships/slideLayout" Target="../slideLayouts/slideLayout528.xml"/><Relationship Id="rId12" Type="http://schemas.openxmlformats.org/officeDocument/2006/relationships/slideLayout" Target="../slideLayouts/slideLayout533.xml"/><Relationship Id="rId17" Type="http://schemas.openxmlformats.org/officeDocument/2006/relationships/slideLayout" Target="../slideLayouts/slideLayout538.xml"/><Relationship Id="rId25" Type="http://schemas.openxmlformats.org/officeDocument/2006/relationships/image" Target="../media/image3.png"/><Relationship Id="rId2" Type="http://schemas.openxmlformats.org/officeDocument/2006/relationships/slideLayout" Target="../slideLayouts/slideLayout523.xml"/><Relationship Id="rId16" Type="http://schemas.openxmlformats.org/officeDocument/2006/relationships/slideLayout" Target="../slideLayouts/slideLayout537.xml"/><Relationship Id="rId20" Type="http://schemas.openxmlformats.org/officeDocument/2006/relationships/slideLayout" Target="../slideLayouts/slideLayout541.xml"/><Relationship Id="rId1" Type="http://schemas.openxmlformats.org/officeDocument/2006/relationships/slideLayout" Target="../slideLayouts/slideLayout522.xml"/><Relationship Id="rId6" Type="http://schemas.openxmlformats.org/officeDocument/2006/relationships/slideLayout" Target="../slideLayouts/slideLayout527.xml"/><Relationship Id="rId11" Type="http://schemas.openxmlformats.org/officeDocument/2006/relationships/slideLayout" Target="../slideLayouts/slideLayout532.xml"/><Relationship Id="rId24" Type="http://schemas.openxmlformats.org/officeDocument/2006/relationships/image" Target="../media/image2.png"/><Relationship Id="rId5" Type="http://schemas.openxmlformats.org/officeDocument/2006/relationships/slideLayout" Target="../slideLayouts/slideLayout526.xml"/><Relationship Id="rId15" Type="http://schemas.openxmlformats.org/officeDocument/2006/relationships/slideLayout" Target="../slideLayouts/slideLayout536.xml"/><Relationship Id="rId23" Type="http://schemas.openxmlformats.org/officeDocument/2006/relationships/image" Target="../media/image10.png"/><Relationship Id="rId10" Type="http://schemas.openxmlformats.org/officeDocument/2006/relationships/slideLayout" Target="../slideLayouts/slideLayout531.xml"/><Relationship Id="rId19" Type="http://schemas.openxmlformats.org/officeDocument/2006/relationships/slideLayout" Target="../slideLayouts/slideLayout540.xml"/><Relationship Id="rId4" Type="http://schemas.openxmlformats.org/officeDocument/2006/relationships/slideLayout" Target="../slideLayouts/slideLayout525.xml"/><Relationship Id="rId9" Type="http://schemas.openxmlformats.org/officeDocument/2006/relationships/slideLayout" Target="../slideLayouts/slideLayout530.xml"/><Relationship Id="rId14" Type="http://schemas.openxmlformats.org/officeDocument/2006/relationships/slideLayout" Target="../slideLayouts/slideLayout535.xml"/><Relationship Id="rId22"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550.xml"/><Relationship Id="rId13" Type="http://schemas.openxmlformats.org/officeDocument/2006/relationships/slideLayout" Target="../slideLayouts/slideLayout555.xml"/><Relationship Id="rId18" Type="http://schemas.openxmlformats.org/officeDocument/2006/relationships/slideLayout" Target="../slideLayouts/slideLayout560.xml"/><Relationship Id="rId26" Type="http://schemas.openxmlformats.org/officeDocument/2006/relationships/slideLayout" Target="../slideLayouts/slideLayout568.xml"/><Relationship Id="rId3" Type="http://schemas.openxmlformats.org/officeDocument/2006/relationships/slideLayout" Target="../slideLayouts/slideLayout545.xml"/><Relationship Id="rId21" Type="http://schemas.openxmlformats.org/officeDocument/2006/relationships/slideLayout" Target="../slideLayouts/slideLayout563.xml"/><Relationship Id="rId34" Type="http://schemas.openxmlformats.org/officeDocument/2006/relationships/slideLayout" Target="../slideLayouts/slideLayout576.xml"/><Relationship Id="rId7" Type="http://schemas.openxmlformats.org/officeDocument/2006/relationships/slideLayout" Target="../slideLayouts/slideLayout549.xml"/><Relationship Id="rId12" Type="http://schemas.openxmlformats.org/officeDocument/2006/relationships/slideLayout" Target="../slideLayouts/slideLayout554.xml"/><Relationship Id="rId17" Type="http://schemas.openxmlformats.org/officeDocument/2006/relationships/slideLayout" Target="../slideLayouts/slideLayout559.xml"/><Relationship Id="rId25" Type="http://schemas.openxmlformats.org/officeDocument/2006/relationships/slideLayout" Target="../slideLayouts/slideLayout567.xml"/><Relationship Id="rId33" Type="http://schemas.openxmlformats.org/officeDocument/2006/relationships/slideLayout" Target="../slideLayouts/slideLayout575.xml"/><Relationship Id="rId38" Type="http://schemas.openxmlformats.org/officeDocument/2006/relationships/image" Target="../media/image2.png"/><Relationship Id="rId2" Type="http://schemas.openxmlformats.org/officeDocument/2006/relationships/slideLayout" Target="../slideLayouts/slideLayout544.xml"/><Relationship Id="rId16" Type="http://schemas.openxmlformats.org/officeDocument/2006/relationships/slideLayout" Target="../slideLayouts/slideLayout558.xml"/><Relationship Id="rId20" Type="http://schemas.openxmlformats.org/officeDocument/2006/relationships/slideLayout" Target="../slideLayouts/slideLayout562.xml"/><Relationship Id="rId29" Type="http://schemas.openxmlformats.org/officeDocument/2006/relationships/slideLayout" Target="../slideLayouts/slideLayout571.xml"/><Relationship Id="rId1" Type="http://schemas.openxmlformats.org/officeDocument/2006/relationships/slideLayout" Target="../slideLayouts/slideLayout543.xml"/><Relationship Id="rId6" Type="http://schemas.openxmlformats.org/officeDocument/2006/relationships/slideLayout" Target="../slideLayouts/slideLayout548.xml"/><Relationship Id="rId11" Type="http://schemas.openxmlformats.org/officeDocument/2006/relationships/slideLayout" Target="../slideLayouts/slideLayout553.xml"/><Relationship Id="rId24" Type="http://schemas.openxmlformats.org/officeDocument/2006/relationships/slideLayout" Target="../slideLayouts/slideLayout566.xml"/><Relationship Id="rId32" Type="http://schemas.openxmlformats.org/officeDocument/2006/relationships/slideLayout" Target="../slideLayouts/slideLayout574.xml"/><Relationship Id="rId37" Type="http://schemas.openxmlformats.org/officeDocument/2006/relationships/image" Target="../media/image1.png"/><Relationship Id="rId5" Type="http://schemas.openxmlformats.org/officeDocument/2006/relationships/slideLayout" Target="../slideLayouts/slideLayout547.xml"/><Relationship Id="rId15" Type="http://schemas.openxmlformats.org/officeDocument/2006/relationships/slideLayout" Target="../slideLayouts/slideLayout557.xml"/><Relationship Id="rId23" Type="http://schemas.openxmlformats.org/officeDocument/2006/relationships/slideLayout" Target="../slideLayouts/slideLayout565.xml"/><Relationship Id="rId28" Type="http://schemas.openxmlformats.org/officeDocument/2006/relationships/slideLayout" Target="../slideLayouts/slideLayout570.xml"/><Relationship Id="rId36" Type="http://schemas.openxmlformats.org/officeDocument/2006/relationships/theme" Target="../theme/theme27.xml"/><Relationship Id="rId10" Type="http://schemas.openxmlformats.org/officeDocument/2006/relationships/slideLayout" Target="../slideLayouts/slideLayout552.xml"/><Relationship Id="rId19" Type="http://schemas.openxmlformats.org/officeDocument/2006/relationships/slideLayout" Target="../slideLayouts/slideLayout561.xml"/><Relationship Id="rId31" Type="http://schemas.openxmlformats.org/officeDocument/2006/relationships/slideLayout" Target="../slideLayouts/slideLayout573.xml"/><Relationship Id="rId4" Type="http://schemas.openxmlformats.org/officeDocument/2006/relationships/slideLayout" Target="../slideLayouts/slideLayout546.xml"/><Relationship Id="rId9" Type="http://schemas.openxmlformats.org/officeDocument/2006/relationships/slideLayout" Target="../slideLayouts/slideLayout551.xml"/><Relationship Id="rId14" Type="http://schemas.openxmlformats.org/officeDocument/2006/relationships/slideLayout" Target="../slideLayouts/slideLayout556.xml"/><Relationship Id="rId22" Type="http://schemas.openxmlformats.org/officeDocument/2006/relationships/slideLayout" Target="../slideLayouts/slideLayout564.xml"/><Relationship Id="rId27" Type="http://schemas.openxmlformats.org/officeDocument/2006/relationships/slideLayout" Target="../slideLayouts/slideLayout569.xml"/><Relationship Id="rId30" Type="http://schemas.openxmlformats.org/officeDocument/2006/relationships/slideLayout" Target="../slideLayouts/slideLayout572.xml"/><Relationship Id="rId35" Type="http://schemas.openxmlformats.org/officeDocument/2006/relationships/slideLayout" Target="../slideLayouts/slideLayout57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585.xml"/><Relationship Id="rId13" Type="http://schemas.openxmlformats.org/officeDocument/2006/relationships/slideLayout" Target="../slideLayouts/slideLayout590.xml"/><Relationship Id="rId18" Type="http://schemas.openxmlformats.org/officeDocument/2006/relationships/slideLayout" Target="../slideLayouts/slideLayout595.xml"/><Relationship Id="rId3" Type="http://schemas.openxmlformats.org/officeDocument/2006/relationships/slideLayout" Target="../slideLayouts/slideLayout580.xml"/><Relationship Id="rId21" Type="http://schemas.openxmlformats.org/officeDocument/2006/relationships/slideLayout" Target="../slideLayouts/slideLayout598.xml"/><Relationship Id="rId7" Type="http://schemas.openxmlformats.org/officeDocument/2006/relationships/slideLayout" Target="../slideLayouts/slideLayout584.xml"/><Relationship Id="rId12" Type="http://schemas.openxmlformats.org/officeDocument/2006/relationships/slideLayout" Target="../slideLayouts/slideLayout589.xml"/><Relationship Id="rId17" Type="http://schemas.openxmlformats.org/officeDocument/2006/relationships/slideLayout" Target="../slideLayouts/slideLayout594.xml"/><Relationship Id="rId2" Type="http://schemas.openxmlformats.org/officeDocument/2006/relationships/slideLayout" Target="../slideLayouts/slideLayout579.xml"/><Relationship Id="rId16" Type="http://schemas.openxmlformats.org/officeDocument/2006/relationships/slideLayout" Target="../slideLayouts/slideLayout593.xml"/><Relationship Id="rId20" Type="http://schemas.openxmlformats.org/officeDocument/2006/relationships/slideLayout" Target="../slideLayouts/slideLayout597.xml"/><Relationship Id="rId1" Type="http://schemas.openxmlformats.org/officeDocument/2006/relationships/slideLayout" Target="../slideLayouts/slideLayout578.xml"/><Relationship Id="rId6" Type="http://schemas.openxmlformats.org/officeDocument/2006/relationships/slideLayout" Target="../slideLayouts/slideLayout583.xml"/><Relationship Id="rId11" Type="http://schemas.openxmlformats.org/officeDocument/2006/relationships/slideLayout" Target="../slideLayouts/slideLayout588.xml"/><Relationship Id="rId5" Type="http://schemas.openxmlformats.org/officeDocument/2006/relationships/slideLayout" Target="../slideLayouts/slideLayout582.xml"/><Relationship Id="rId15" Type="http://schemas.openxmlformats.org/officeDocument/2006/relationships/slideLayout" Target="../slideLayouts/slideLayout592.xml"/><Relationship Id="rId10" Type="http://schemas.openxmlformats.org/officeDocument/2006/relationships/slideLayout" Target="../slideLayouts/slideLayout587.xml"/><Relationship Id="rId19" Type="http://schemas.openxmlformats.org/officeDocument/2006/relationships/slideLayout" Target="../slideLayouts/slideLayout596.xml"/><Relationship Id="rId4" Type="http://schemas.openxmlformats.org/officeDocument/2006/relationships/slideLayout" Target="../slideLayouts/slideLayout581.xml"/><Relationship Id="rId9" Type="http://schemas.openxmlformats.org/officeDocument/2006/relationships/slideLayout" Target="../slideLayouts/slideLayout586.xml"/><Relationship Id="rId14" Type="http://schemas.openxmlformats.org/officeDocument/2006/relationships/slideLayout" Target="../slideLayouts/slideLayout591.xml"/><Relationship Id="rId22" Type="http://schemas.openxmlformats.org/officeDocument/2006/relationships/theme" Target="../theme/theme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image" Target="../media/image10.pn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theme" Target="../theme/theme3.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image" Target="../media/image3.png"/><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19" Type="http://schemas.openxmlformats.org/officeDocument/2006/relationships/image" Target="../media/image2.png"/><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image" Target="../media/image10.pn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theme" Target="../theme/theme4.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image" Target="../media/image3.png"/><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10" Type="http://schemas.openxmlformats.org/officeDocument/2006/relationships/slideLayout" Target="../slideLayouts/slideLayout101.xml"/><Relationship Id="rId19" Type="http://schemas.openxmlformats.org/officeDocument/2006/relationships/image" Target="../media/image2.png"/><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image" Target="../media/image10.png"/><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theme" Target="../theme/theme5.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0" Type="http://schemas.openxmlformats.org/officeDocument/2006/relationships/image" Target="../media/image3.png"/><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10" Type="http://schemas.openxmlformats.org/officeDocument/2006/relationships/slideLayout" Target="../slideLayouts/slideLayout117.xml"/><Relationship Id="rId19" Type="http://schemas.openxmlformats.org/officeDocument/2006/relationships/image" Target="../media/image2.png"/><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18" Type="http://schemas.openxmlformats.org/officeDocument/2006/relationships/image" Target="../media/image10.png"/><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theme" Target="../theme/theme6.xml"/><Relationship Id="rId2" Type="http://schemas.openxmlformats.org/officeDocument/2006/relationships/slideLayout" Target="../slideLayouts/slideLayout125.xml"/><Relationship Id="rId16" Type="http://schemas.openxmlformats.org/officeDocument/2006/relationships/slideLayout" Target="../slideLayouts/slideLayout139.xml"/><Relationship Id="rId20" Type="http://schemas.openxmlformats.org/officeDocument/2006/relationships/image" Target="../media/image3.png"/><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10" Type="http://schemas.openxmlformats.org/officeDocument/2006/relationships/slideLayout" Target="../slideLayouts/slideLayout133.xml"/><Relationship Id="rId19" Type="http://schemas.openxmlformats.org/officeDocument/2006/relationships/image" Target="../media/image2.png"/><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slideLayout" Target="../slideLayouts/slideLayout152.xml"/><Relationship Id="rId18" Type="http://schemas.openxmlformats.org/officeDocument/2006/relationships/slideLayout" Target="../slideLayouts/slideLayout157.xml"/><Relationship Id="rId26" Type="http://schemas.openxmlformats.org/officeDocument/2006/relationships/slideLayout" Target="../slideLayouts/slideLayout165.xml"/><Relationship Id="rId3" Type="http://schemas.openxmlformats.org/officeDocument/2006/relationships/slideLayout" Target="../slideLayouts/slideLayout142.xml"/><Relationship Id="rId21" Type="http://schemas.openxmlformats.org/officeDocument/2006/relationships/slideLayout" Target="../slideLayouts/slideLayout160.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17" Type="http://schemas.openxmlformats.org/officeDocument/2006/relationships/slideLayout" Target="../slideLayouts/slideLayout156.xml"/><Relationship Id="rId25" Type="http://schemas.openxmlformats.org/officeDocument/2006/relationships/slideLayout" Target="../slideLayouts/slideLayout164.xml"/><Relationship Id="rId2" Type="http://schemas.openxmlformats.org/officeDocument/2006/relationships/slideLayout" Target="../slideLayouts/slideLayout141.xml"/><Relationship Id="rId16" Type="http://schemas.openxmlformats.org/officeDocument/2006/relationships/slideLayout" Target="../slideLayouts/slideLayout155.xml"/><Relationship Id="rId20" Type="http://schemas.openxmlformats.org/officeDocument/2006/relationships/slideLayout" Target="../slideLayouts/slideLayout159.xml"/><Relationship Id="rId29" Type="http://schemas.openxmlformats.org/officeDocument/2006/relationships/image" Target="../media/image2.png"/><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24" Type="http://schemas.openxmlformats.org/officeDocument/2006/relationships/slideLayout" Target="../slideLayouts/slideLayout163.xml"/><Relationship Id="rId5" Type="http://schemas.openxmlformats.org/officeDocument/2006/relationships/slideLayout" Target="../slideLayouts/slideLayout144.xml"/><Relationship Id="rId15" Type="http://schemas.openxmlformats.org/officeDocument/2006/relationships/slideLayout" Target="../slideLayouts/slideLayout154.xml"/><Relationship Id="rId23" Type="http://schemas.openxmlformats.org/officeDocument/2006/relationships/slideLayout" Target="../slideLayouts/slideLayout162.xml"/><Relationship Id="rId28" Type="http://schemas.openxmlformats.org/officeDocument/2006/relationships/image" Target="../media/image1.png"/><Relationship Id="rId10" Type="http://schemas.openxmlformats.org/officeDocument/2006/relationships/slideLayout" Target="../slideLayouts/slideLayout149.xml"/><Relationship Id="rId19" Type="http://schemas.openxmlformats.org/officeDocument/2006/relationships/slideLayout" Target="../slideLayouts/slideLayout158.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slideLayout" Target="../slideLayouts/slideLayout153.xml"/><Relationship Id="rId22" Type="http://schemas.openxmlformats.org/officeDocument/2006/relationships/slideLayout" Target="../slideLayouts/slideLayout161.xml"/><Relationship Id="rId27" Type="http://schemas.openxmlformats.org/officeDocument/2006/relationships/theme" Target="../theme/theme7.xml"/><Relationship Id="rId30"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slideLayout" Target="../slideLayouts/slideLayout178.xml"/><Relationship Id="rId18" Type="http://schemas.openxmlformats.org/officeDocument/2006/relationships/slideLayout" Target="../slideLayouts/slideLayout183.xml"/><Relationship Id="rId26" Type="http://schemas.openxmlformats.org/officeDocument/2006/relationships/slideLayout" Target="../slideLayouts/slideLayout191.xml"/><Relationship Id="rId3" Type="http://schemas.openxmlformats.org/officeDocument/2006/relationships/slideLayout" Target="../slideLayouts/slideLayout168.xml"/><Relationship Id="rId21" Type="http://schemas.openxmlformats.org/officeDocument/2006/relationships/slideLayout" Target="../slideLayouts/slideLayout186.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17" Type="http://schemas.openxmlformats.org/officeDocument/2006/relationships/slideLayout" Target="../slideLayouts/slideLayout182.xml"/><Relationship Id="rId25" Type="http://schemas.openxmlformats.org/officeDocument/2006/relationships/slideLayout" Target="../slideLayouts/slideLayout190.xml"/><Relationship Id="rId2" Type="http://schemas.openxmlformats.org/officeDocument/2006/relationships/slideLayout" Target="../slideLayouts/slideLayout167.xml"/><Relationship Id="rId16" Type="http://schemas.openxmlformats.org/officeDocument/2006/relationships/slideLayout" Target="../slideLayouts/slideLayout181.xml"/><Relationship Id="rId20" Type="http://schemas.openxmlformats.org/officeDocument/2006/relationships/slideLayout" Target="../slideLayouts/slideLayout185.xml"/><Relationship Id="rId29" Type="http://schemas.openxmlformats.org/officeDocument/2006/relationships/image" Target="../media/image2.png"/><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24" Type="http://schemas.openxmlformats.org/officeDocument/2006/relationships/slideLayout" Target="../slideLayouts/slideLayout189.xml"/><Relationship Id="rId5" Type="http://schemas.openxmlformats.org/officeDocument/2006/relationships/slideLayout" Target="../slideLayouts/slideLayout170.xml"/><Relationship Id="rId15" Type="http://schemas.openxmlformats.org/officeDocument/2006/relationships/slideLayout" Target="../slideLayouts/slideLayout180.xml"/><Relationship Id="rId23" Type="http://schemas.openxmlformats.org/officeDocument/2006/relationships/slideLayout" Target="../slideLayouts/slideLayout188.xml"/><Relationship Id="rId28" Type="http://schemas.openxmlformats.org/officeDocument/2006/relationships/image" Target="../media/image1.png"/><Relationship Id="rId10" Type="http://schemas.openxmlformats.org/officeDocument/2006/relationships/slideLayout" Target="../slideLayouts/slideLayout175.xml"/><Relationship Id="rId19" Type="http://schemas.openxmlformats.org/officeDocument/2006/relationships/slideLayout" Target="../slideLayouts/slideLayout184.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 Id="rId22" Type="http://schemas.openxmlformats.org/officeDocument/2006/relationships/slideLayout" Target="../slideLayouts/slideLayout187.xml"/><Relationship Id="rId27" Type="http://schemas.openxmlformats.org/officeDocument/2006/relationships/theme" Target="../theme/theme8.xml"/><Relationship Id="rId30"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99.xml"/><Relationship Id="rId13" Type="http://schemas.openxmlformats.org/officeDocument/2006/relationships/slideLayout" Target="../slideLayouts/slideLayout204.xml"/><Relationship Id="rId18" Type="http://schemas.openxmlformats.org/officeDocument/2006/relationships/slideLayout" Target="../slideLayouts/slideLayout209.xml"/><Relationship Id="rId26" Type="http://schemas.openxmlformats.org/officeDocument/2006/relationships/slideLayout" Target="../slideLayouts/slideLayout217.xml"/><Relationship Id="rId3" Type="http://schemas.openxmlformats.org/officeDocument/2006/relationships/slideLayout" Target="../slideLayouts/slideLayout194.xml"/><Relationship Id="rId21" Type="http://schemas.openxmlformats.org/officeDocument/2006/relationships/slideLayout" Target="../slideLayouts/slideLayout212.xml"/><Relationship Id="rId7" Type="http://schemas.openxmlformats.org/officeDocument/2006/relationships/slideLayout" Target="../slideLayouts/slideLayout198.xml"/><Relationship Id="rId12" Type="http://schemas.openxmlformats.org/officeDocument/2006/relationships/slideLayout" Target="../slideLayouts/slideLayout203.xml"/><Relationship Id="rId17" Type="http://schemas.openxmlformats.org/officeDocument/2006/relationships/slideLayout" Target="../slideLayouts/slideLayout208.xml"/><Relationship Id="rId25" Type="http://schemas.openxmlformats.org/officeDocument/2006/relationships/slideLayout" Target="../slideLayouts/slideLayout216.xml"/><Relationship Id="rId2" Type="http://schemas.openxmlformats.org/officeDocument/2006/relationships/slideLayout" Target="../slideLayouts/slideLayout193.xml"/><Relationship Id="rId16" Type="http://schemas.openxmlformats.org/officeDocument/2006/relationships/slideLayout" Target="../slideLayouts/slideLayout207.xml"/><Relationship Id="rId20" Type="http://schemas.openxmlformats.org/officeDocument/2006/relationships/slideLayout" Target="../slideLayouts/slideLayout211.xml"/><Relationship Id="rId29" Type="http://schemas.openxmlformats.org/officeDocument/2006/relationships/image" Target="../media/image2.png"/><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24" Type="http://schemas.openxmlformats.org/officeDocument/2006/relationships/slideLayout" Target="../slideLayouts/slideLayout215.xml"/><Relationship Id="rId5" Type="http://schemas.openxmlformats.org/officeDocument/2006/relationships/slideLayout" Target="../slideLayouts/slideLayout196.xml"/><Relationship Id="rId15" Type="http://schemas.openxmlformats.org/officeDocument/2006/relationships/slideLayout" Target="../slideLayouts/slideLayout206.xml"/><Relationship Id="rId23" Type="http://schemas.openxmlformats.org/officeDocument/2006/relationships/slideLayout" Target="../slideLayouts/slideLayout214.xml"/><Relationship Id="rId28" Type="http://schemas.openxmlformats.org/officeDocument/2006/relationships/image" Target="../media/image1.png"/><Relationship Id="rId10" Type="http://schemas.openxmlformats.org/officeDocument/2006/relationships/slideLayout" Target="../slideLayouts/slideLayout201.xml"/><Relationship Id="rId19" Type="http://schemas.openxmlformats.org/officeDocument/2006/relationships/slideLayout" Target="../slideLayouts/slideLayout210.xml"/><Relationship Id="rId4" Type="http://schemas.openxmlformats.org/officeDocument/2006/relationships/slideLayout" Target="../slideLayouts/slideLayout195.xml"/><Relationship Id="rId9" Type="http://schemas.openxmlformats.org/officeDocument/2006/relationships/slideLayout" Target="../slideLayouts/slideLayout200.xml"/><Relationship Id="rId14" Type="http://schemas.openxmlformats.org/officeDocument/2006/relationships/slideLayout" Target="../slideLayouts/slideLayout205.xml"/><Relationship Id="rId22" Type="http://schemas.openxmlformats.org/officeDocument/2006/relationships/slideLayout" Target="../slideLayouts/slideLayout213.xml"/><Relationship Id="rId27" Type="http://schemas.openxmlformats.org/officeDocument/2006/relationships/theme" Target="../theme/theme9.xml"/><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2053" name="Picture 13" descr="Basadur_PPT_swoosh-01.png"/>
          <p:cNvPicPr>
            <a:picLocks noChangeAspect="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0" y="0"/>
            <a:ext cx="9097963" cy="192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a:xfrm>
            <a:off x="96981" y="636416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5" name="Footer Placeholder 4"/>
          <p:cNvSpPr>
            <a:spLocks noGrp="1"/>
          </p:cNvSpPr>
          <p:nvPr>
            <p:ph type="ftr" sz="quarter" idx="3"/>
          </p:nvPr>
        </p:nvSpPr>
        <p:spPr>
          <a:xfrm>
            <a:off x="825500" y="6197600"/>
            <a:ext cx="5180013" cy="365125"/>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solidFill>
                  <a:srgbClr val="7F7F7F"/>
                </a:solidFill>
                <a:latin typeface="Calibri" pitchFamily="34" charset="0"/>
                <a:ea typeface="+mn-ea"/>
                <a:cs typeface="Arial" pitchFamily="34" charset="0"/>
              </a:defRPr>
            </a:lvl1pPr>
          </a:lstStyle>
          <a:p>
            <a:pPr>
              <a:defRPr/>
            </a:pPr>
            <a:r>
              <a:rPr lang="en-US"/>
              <a:t>SECTION OR PRESENTATION TITLE</a:t>
            </a:r>
          </a:p>
        </p:txBody>
      </p:sp>
      <p:sp>
        <p:nvSpPr>
          <p:cNvPr id="6" name="Slide Number Placeholder 5"/>
          <p:cNvSpPr>
            <a:spLocks noGrp="1"/>
          </p:cNvSpPr>
          <p:nvPr>
            <p:ph type="sldNum" sz="quarter" idx="4"/>
          </p:nvPr>
        </p:nvSpPr>
        <p:spPr>
          <a:xfrm>
            <a:off x="8280400" y="6197600"/>
            <a:ext cx="420688" cy="365125"/>
          </a:xfrm>
          <a:prstGeom prst="rect">
            <a:avLst/>
          </a:prstGeom>
        </p:spPr>
        <p:txBody>
          <a:bodyPr vert="horz" wrap="square" lIns="91440" tIns="45720" rIns="0" bIns="45720" numCol="1" anchor="b" anchorCtr="0" compatLnSpc="1">
            <a:prstTxWarp prst="textNoShape">
              <a:avLst/>
            </a:prstTxWarp>
          </a:bodyPr>
          <a:lstStyle>
            <a:lvl1pPr algn="r" eaLnBrk="0" hangingPunct="0">
              <a:defRPr sz="2400">
                <a:solidFill>
                  <a:srgbClr val="7F7F7F"/>
                </a:solidFill>
                <a:latin typeface="Times" charset="0"/>
                <a:ea typeface="ＭＳ Ｐゴシック" pitchFamily="34" charset="-128"/>
                <a:cs typeface="+mn-cs"/>
              </a:defRPr>
            </a:lvl1pPr>
          </a:lstStyle>
          <a:p>
            <a:pPr>
              <a:defRPr/>
            </a:pPr>
            <a:fld id="{169B4A48-620C-4A3F-AC96-599FC5F12896}" type="slidenum">
              <a:rPr lang="en-US"/>
              <a:pPr>
                <a:defRPr/>
              </a:pPr>
              <a:t>‹#›</a:t>
            </a:fld>
            <a:endParaRPr lang="en-US"/>
          </a:p>
        </p:txBody>
      </p:sp>
      <p:pic>
        <p:nvPicPr>
          <p:cNvPr id="2059" name="Picture 83"/>
          <p:cNvPicPr>
            <a:picLocks noChangeAspect="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88900" y="6348413"/>
            <a:ext cx="3762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6" name="TextBox 10"/>
          <p:cNvSpPr txBox="1">
            <a:spLocks noChangeArrowheads="1"/>
          </p:cNvSpPr>
          <p:nvPr/>
        </p:nvSpPr>
        <p:spPr bwMode="auto">
          <a:xfrm>
            <a:off x="6629400" y="6630988"/>
            <a:ext cx="1633538" cy="200025"/>
          </a:xfrm>
          <a:prstGeom prst="rect">
            <a:avLst/>
          </a:prstGeom>
          <a:noFill/>
          <a:ln>
            <a:noFill/>
          </a:ln>
          <a:extLst/>
        </p:spPr>
        <p:txBody>
          <a:bodyPr wrap="none" rIns="0">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2061" name="Title Placeholder 13"/>
          <p:cNvSpPr>
            <a:spLocks noGrp="1"/>
          </p:cNvSpPr>
          <p:nvPr>
            <p:ph type="title"/>
          </p:nvPr>
        </p:nvSpPr>
        <p:spPr bwMode="auto">
          <a:xfrm>
            <a:off x="457200" y="0"/>
            <a:ext cx="82296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62" name="Text Placeholder 12"/>
          <p:cNvSpPr>
            <a:spLocks noGrp="1"/>
          </p:cNvSpPr>
          <p:nvPr>
            <p:ph type="body" idx="1"/>
          </p:nvPr>
        </p:nvSpPr>
        <p:spPr bwMode="auto">
          <a:xfrm>
            <a:off x="914400" y="1874838"/>
            <a:ext cx="7772400" cy="395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9" name="TextBox 4"/>
          <p:cNvSpPr txBox="1">
            <a:spLocks noChangeArrowheads="1"/>
          </p:cNvSpPr>
          <p:nvPr/>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2064" name="Picture 5"/>
          <p:cNvPicPr>
            <a:picLocks noChangeAspect="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22" r:id="rId1"/>
    <p:sldLayoutId id="2147486723" r:id="rId2"/>
    <p:sldLayoutId id="2147486724" r:id="rId3"/>
    <p:sldLayoutId id="2147486725" r:id="rId4"/>
    <p:sldLayoutId id="2147486726" r:id="rId5"/>
    <p:sldLayoutId id="2147486727" r:id="rId6"/>
    <p:sldLayoutId id="2147486728" r:id="rId7"/>
    <p:sldLayoutId id="2147486729" r:id="rId8"/>
    <p:sldLayoutId id="2147486730" r:id="rId9"/>
    <p:sldLayoutId id="2147486731" r:id="rId10"/>
    <p:sldLayoutId id="2147486732" r:id="rId11"/>
    <p:sldLayoutId id="2147486733" r:id="rId12"/>
    <p:sldLayoutId id="2147486734" r:id="rId13"/>
    <p:sldLayoutId id="2147486735" r:id="rId14"/>
    <p:sldLayoutId id="2147486736" r:id="rId15"/>
    <p:sldLayoutId id="2147486737" r:id="rId16"/>
    <p:sldLayoutId id="2147486738" r:id="rId17"/>
    <p:sldLayoutId id="2147486739" r:id="rId18"/>
    <p:sldLayoutId id="2147486740" r:id="rId19"/>
    <p:sldLayoutId id="2147486741" r:id="rId20"/>
    <p:sldLayoutId id="2147486742" r:id="rId21"/>
    <p:sldLayoutId id="2147486743" r:id="rId22"/>
    <p:sldLayoutId id="2147486744" r:id="rId23"/>
    <p:sldLayoutId id="2147486745" r:id="rId24"/>
    <p:sldLayoutId id="2147486746" r:id="rId25"/>
    <p:sldLayoutId id="2147486747" r:id="rId26"/>
    <p:sldLayoutId id="2147487305" r:id="rId27"/>
    <p:sldLayoutId id="2147487306" r:id="rId28"/>
    <p:sldLayoutId id="2147487308" r:id="rId29"/>
    <p:sldLayoutId id="2147487309" r:id="rId30"/>
    <p:sldLayoutId id="2147487310" r:id="rId31"/>
    <p:sldLayoutId id="2147486672" r:id="rId32"/>
    <p:sldLayoutId id="2147486673" r:id="rId33"/>
    <p:sldLayoutId id="2147486674" r:id="rId34"/>
    <p:sldLayoutId id="2147486675" r:id="rId35"/>
    <p:sldLayoutId id="2147486676" r:id="rId36"/>
    <p:sldLayoutId id="2147486677" r:id="rId37"/>
    <p:sldLayoutId id="2147486680" r:id="rId38"/>
    <p:sldLayoutId id="2147486681" r:id="rId39"/>
    <p:sldLayoutId id="2147486682" r:id="rId40"/>
    <p:sldLayoutId id="2147486683" r:id="rId41"/>
    <p:sldLayoutId id="2147486684" r:id="rId42"/>
    <p:sldLayoutId id="2147486685" r:id="rId43"/>
    <p:sldLayoutId id="2147486686" r:id="rId44"/>
    <p:sldLayoutId id="2147486689" r:id="rId45"/>
    <p:sldLayoutId id="2147486690" r:id="rId46"/>
    <p:sldLayoutId id="2147486691" r:id="rId47"/>
    <p:sldLayoutId id="2147486692" r:id="rId48"/>
    <p:sldLayoutId id="2147486695" r:id="rId49"/>
  </p:sldLayoutIdLst>
  <p:transition spd="med">
    <p:fade/>
  </p:transition>
  <p:hf hdr="0" dt="0"/>
  <p:txStyles>
    <p:titleStyle>
      <a:lvl1pPr algn="l" defTabSz="457200" rtl="0" eaLnBrk="0" fontAlgn="base" hangingPunct="0">
        <a:spcBef>
          <a:spcPct val="0"/>
        </a:spcBef>
        <a:spcAft>
          <a:spcPct val="0"/>
        </a:spcAft>
        <a:defRPr sz="3200" kern="1200">
          <a:solidFill>
            <a:srgbClr val="FF6600"/>
          </a:solidFill>
          <a:latin typeface="+mj-lt"/>
          <a:ea typeface="MS PGothic" pitchFamily="34" charset="-128"/>
          <a:cs typeface="ＭＳ Ｐゴシック" charset="-128"/>
        </a:defRPr>
      </a:lvl1pPr>
      <a:lvl2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2pPr>
      <a:lvl3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3pPr>
      <a:lvl4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4pPr>
      <a:lvl5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5pPr>
      <a:lvl6pPr marL="457200" algn="l" defTabSz="457200" rtl="0" eaLnBrk="1" fontAlgn="base" hangingPunct="1">
        <a:spcBef>
          <a:spcPct val="0"/>
        </a:spcBef>
        <a:spcAft>
          <a:spcPct val="0"/>
        </a:spcAft>
        <a:defRPr sz="3600">
          <a:solidFill>
            <a:srgbClr val="FF6600"/>
          </a:solidFill>
          <a:latin typeface="Georgia" charset="0"/>
          <a:ea typeface="ＭＳ Ｐゴシック" charset="-128"/>
        </a:defRPr>
      </a:lvl6pPr>
      <a:lvl7pPr marL="914400" algn="l" defTabSz="457200" rtl="0" eaLnBrk="1" fontAlgn="base" hangingPunct="1">
        <a:spcBef>
          <a:spcPct val="0"/>
        </a:spcBef>
        <a:spcAft>
          <a:spcPct val="0"/>
        </a:spcAft>
        <a:defRPr sz="3600">
          <a:solidFill>
            <a:srgbClr val="FF6600"/>
          </a:solidFill>
          <a:latin typeface="Georgia" charset="0"/>
          <a:ea typeface="ＭＳ Ｐゴシック" charset="-128"/>
        </a:defRPr>
      </a:lvl7pPr>
      <a:lvl8pPr marL="1371600" algn="l" defTabSz="457200" rtl="0" eaLnBrk="1" fontAlgn="base" hangingPunct="1">
        <a:spcBef>
          <a:spcPct val="0"/>
        </a:spcBef>
        <a:spcAft>
          <a:spcPct val="0"/>
        </a:spcAft>
        <a:defRPr sz="3600">
          <a:solidFill>
            <a:srgbClr val="FF6600"/>
          </a:solidFill>
          <a:latin typeface="Georgia" charset="0"/>
          <a:ea typeface="ＭＳ Ｐゴシック" charset="-128"/>
        </a:defRPr>
      </a:lvl8pPr>
      <a:lvl9pPr marL="1828800" algn="l" defTabSz="457200" rtl="0" eaLnBrk="1" fontAlgn="base" hangingPunct="1">
        <a:spcBef>
          <a:spcPct val="0"/>
        </a:spcBef>
        <a:spcAft>
          <a:spcPct val="0"/>
        </a:spcAft>
        <a:defRPr sz="3600">
          <a:solidFill>
            <a:srgbClr val="FF6600"/>
          </a:solidFill>
          <a:latin typeface="Georgia" charset="0"/>
          <a:ea typeface="ＭＳ Ｐゴシック" charset="-128"/>
        </a:defRPr>
      </a:lvl9pPr>
    </p:titleStyle>
    <p:bodyStyle>
      <a:lvl1pPr marL="228600" indent="-228600" algn="l" defTabSz="457200" rtl="0" eaLnBrk="0" fontAlgn="base" hangingPunct="0">
        <a:lnSpc>
          <a:spcPts val="3363"/>
        </a:lnSpc>
        <a:spcBef>
          <a:spcPct val="0"/>
        </a:spcBef>
        <a:spcAft>
          <a:spcPts val="600"/>
        </a:spcAft>
        <a:buClr>
          <a:srgbClr val="E68422"/>
        </a:buClr>
        <a:buFont typeface="Arial" pitchFamily="34" charset="0"/>
        <a:buChar char="•"/>
        <a:defRPr lang="en-CA" sz="2400" kern="1200" dirty="0">
          <a:solidFill>
            <a:srgbClr val="2F5897"/>
          </a:solidFill>
          <a:latin typeface="+mn-lt"/>
          <a:ea typeface="MS PGothic" pitchFamily="34" charset="-128"/>
          <a:cs typeface="ＭＳ Ｐゴシック" charset="-128"/>
        </a:defRPr>
      </a:lvl1pPr>
      <a:lvl2pPr marL="682625" indent="-225425" algn="l" defTabSz="457200" rtl="0" eaLnBrk="0" fontAlgn="base" hangingPunct="0">
        <a:spcBef>
          <a:spcPct val="20000"/>
        </a:spcBef>
        <a:spcAft>
          <a:spcPct val="0"/>
        </a:spcAft>
        <a:buClr>
          <a:srgbClr val="E68422"/>
        </a:buClr>
        <a:buFont typeface="Lucida Grande"/>
        <a:buChar char="-"/>
        <a:defRPr sz="2000" kern="1200">
          <a:solidFill>
            <a:srgbClr val="2F5897"/>
          </a:solidFill>
          <a:latin typeface="+mn-lt"/>
          <a:ea typeface="MS PGothic" pitchFamily="34" charset="-128"/>
          <a:cs typeface="+mn-cs"/>
        </a:defRPr>
      </a:lvl2pPr>
      <a:lvl3pPr marL="1022350" indent="-168275" algn="l" defTabSz="457200" rtl="0" eaLnBrk="0" fontAlgn="base" hangingPunct="0">
        <a:spcBef>
          <a:spcPct val="20000"/>
        </a:spcBef>
        <a:spcAft>
          <a:spcPct val="0"/>
        </a:spcAft>
        <a:buClr>
          <a:srgbClr val="E68422"/>
        </a:buClr>
        <a:buFont typeface="Arial" pitchFamily="34" charset="0"/>
        <a:buChar char="•"/>
        <a:defRPr sz="2400" kern="1200">
          <a:solidFill>
            <a:srgbClr val="2F5897"/>
          </a:solidFill>
          <a:latin typeface="+mn-lt"/>
          <a:ea typeface="MS PGothic" pitchFamily="34" charset="-128"/>
          <a:cs typeface="+mn-cs"/>
        </a:defRPr>
      </a:lvl3pPr>
      <a:lvl4pPr marL="1317625" indent="-173038" algn="l" defTabSz="457200" rtl="0" eaLnBrk="0" fontAlgn="base" hangingPunct="0">
        <a:spcBef>
          <a:spcPct val="20000"/>
        </a:spcBef>
        <a:spcAft>
          <a:spcPct val="0"/>
        </a:spcAft>
        <a:buClr>
          <a:srgbClr val="E68422"/>
        </a:buClr>
        <a:buFont typeface="Arial" pitchFamily="34" charset="0"/>
        <a:buChar char="•"/>
        <a:defRPr sz="1600" kern="1200">
          <a:solidFill>
            <a:srgbClr val="2F5897"/>
          </a:solidFill>
          <a:latin typeface="+mn-lt"/>
          <a:ea typeface="MS PGothic" pitchFamily="34" charset="-128"/>
          <a:cs typeface="+mn-cs"/>
        </a:defRPr>
      </a:lvl4pPr>
      <a:lvl5pPr marL="1546225" indent="-173038" algn="l" defTabSz="457200" rtl="0" eaLnBrk="0" fontAlgn="base" hangingPunct="0">
        <a:spcBef>
          <a:spcPct val="20000"/>
        </a:spcBef>
        <a:spcAft>
          <a:spcPct val="0"/>
        </a:spcAft>
        <a:buClr>
          <a:srgbClr val="E68422"/>
        </a:buClr>
        <a:buFont typeface="Arial" pitchFamily="34" charset="0"/>
        <a:buChar char="•"/>
        <a:defRPr sz="1400" kern="1200">
          <a:solidFill>
            <a:srgbClr val="2F5897"/>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11269" name="Picture 13" descr="Basadur_PPT_swoosh-01.png"/>
          <p:cNvPicPr>
            <a:picLocks noChangeAspect="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0" y="0"/>
            <a:ext cx="9097963" cy="192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a:xfrm>
            <a:off x="96981" y="636416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5" name="Footer Placeholder 4"/>
          <p:cNvSpPr>
            <a:spLocks noGrp="1"/>
          </p:cNvSpPr>
          <p:nvPr>
            <p:ph type="ftr" sz="quarter" idx="3"/>
          </p:nvPr>
        </p:nvSpPr>
        <p:spPr>
          <a:xfrm>
            <a:off x="825500" y="6197600"/>
            <a:ext cx="5180013" cy="365125"/>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solidFill>
                  <a:srgbClr val="7F7F7F"/>
                </a:solidFill>
                <a:latin typeface="Calibri" pitchFamily="34" charset="0"/>
                <a:ea typeface="+mn-ea"/>
                <a:cs typeface="Arial" pitchFamily="34" charset="0"/>
              </a:defRPr>
            </a:lvl1pPr>
          </a:lstStyle>
          <a:p>
            <a:pPr>
              <a:defRPr/>
            </a:pPr>
            <a:r>
              <a:rPr lang="en-US"/>
              <a:t>SECTION OR PRESENTATION TITLE</a:t>
            </a:r>
          </a:p>
        </p:txBody>
      </p:sp>
      <p:sp>
        <p:nvSpPr>
          <p:cNvPr id="6" name="Slide Number Placeholder 5"/>
          <p:cNvSpPr>
            <a:spLocks noGrp="1"/>
          </p:cNvSpPr>
          <p:nvPr>
            <p:ph type="sldNum" sz="quarter" idx="4"/>
          </p:nvPr>
        </p:nvSpPr>
        <p:spPr>
          <a:xfrm>
            <a:off x="8280400" y="6197600"/>
            <a:ext cx="420688" cy="365125"/>
          </a:xfrm>
          <a:prstGeom prst="rect">
            <a:avLst/>
          </a:prstGeom>
        </p:spPr>
        <p:txBody>
          <a:bodyPr vert="horz" wrap="square" lIns="91440" tIns="45720" rIns="0" bIns="45720" numCol="1" anchor="b" anchorCtr="0" compatLnSpc="1">
            <a:prstTxWarp prst="textNoShape">
              <a:avLst/>
            </a:prstTxWarp>
          </a:bodyPr>
          <a:lstStyle>
            <a:lvl1pPr algn="r" eaLnBrk="0" hangingPunct="0">
              <a:defRPr sz="2400">
                <a:solidFill>
                  <a:srgbClr val="7F7F7F"/>
                </a:solidFill>
                <a:latin typeface="Times" charset="0"/>
                <a:ea typeface="ＭＳ Ｐゴシック" pitchFamily="34" charset="-128"/>
                <a:cs typeface="+mn-cs"/>
              </a:defRPr>
            </a:lvl1pPr>
          </a:lstStyle>
          <a:p>
            <a:pPr>
              <a:defRPr/>
            </a:pPr>
            <a:fld id="{A018B815-FACB-4486-8434-0730BC5B1A44}" type="slidenum">
              <a:rPr lang="en-US"/>
              <a:pPr>
                <a:defRPr/>
              </a:pPr>
              <a:t>‹#›</a:t>
            </a:fld>
            <a:endParaRPr lang="en-US"/>
          </a:p>
        </p:txBody>
      </p:sp>
      <p:pic>
        <p:nvPicPr>
          <p:cNvPr id="11275" name="Picture 83"/>
          <p:cNvPicPr>
            <a:picLocks noChangeAspect="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88900" y="6348413"/>
            <a:ext cx="3762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6" name="TextBox 10"/>
          <p:cNvSpPr txBox="1">
            <a:spLocks noChangeArrowheads="1"/>
          </p:cNvSpPr>
          <p:nvPr/>
        </p:nvSpPr>
        <p:spPr bwMode="auto">
          <a:xfrm>
            <a:off x="6629400" y="6630988"/>
            <a:ext cx="1633538" cy="200025"/>
          </a:xfrm>
          <a:prstGeom prst="rect">
            <a:avLst/>
          </a:prstGeom>
          <a:noFill/>
          <a:ln>
            <a:noFill/>
          </a:ln>
          <a:extLst/>
        </p:spPr>
        <p:txBody>
          <a:bodyPr wrap="none" rIns="0">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11277" name="Title Placeholder 13"/>
          <p:cNvSpPr>
            <a:spLocks noGrp="1"/>
          </p:cNvSpPr>
          <p:nvPr>
            <p:ph type="title"/>
          </p:nvPr>
        </p:nvSpPr>
        <p:spPr bwMode="auto">
          <a:xfrm>
            <a:off x="457200" y="0"/>
            <a:ext cx="82296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278" name="Text Placeholder 12"/>
          <p:cNvSpPr>
            <a:spLocks noGrp="1"/>
          </p:cNvSpPr>
          <p:nvPr>
            <p:ph type="body" idx="1"/>
          </p:nvPr>
        </p:nvSpPr>
        <p:spPr bwMode="auto">
          <a:xfrm>
            <a:off x="914400" y="1874838"/>
            <a:ext cx="7772400" cy="395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9" name="TextBox 4"/>
          <p:cNvSpPr txBox="1">
            <a:spLocks noChangeArrowheads="1"/>
          </p:cNvSpPr>
          <p:nvPr/>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1280" name="Picture 5"/>
          <p:cNvPicPr>
            <a:picLocks noChangeAspect="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916" r:id="rId1"/>
    <p:sldLayoutId id="2147486917" r:id="rId2"/>
    <p:sldLayoutId id="2147486918" r:id="rId3"/>
    <p:sldLayoutId id="2147486919" r:id="rId4"/>
    <p:sldLayoutId id="2147486920" r:id="rId5"/>
    <p:sldLayoutId id="2147486921" r:id="rId6"/>
    <p:sldLayoutId id="2147486922" r:id="rId7"/>
    <p:sldLayoutId id="2147486923" r:id="rId8"/>
    <p:sldLayoutId id="2147486924" r:id="rId9"/>
    <p:sldLayoutId id="2147486925" r:id="rId10"/>
    <p:sldLayoutId id="2147486926" r:id="rId11"/>
    <p:sldLayoutId id="2147486927" r:id="rId12"/>
    <p:sldLayoutId id="2147486928" r:id="rId13"/>
    <p:sldLayoutId id="2147486929" r:id="rId14"/>
    <p:sldLayoutId id="2147486930" r:id="rId15"/>
    <p:sldLayoutId id="2147486931" r:id="rId16"/>
    <p:sldLayoutId id="2147486932" r:id="rId17"/>
    <p:sldLayoutId id="2147486933" r:id="rId18"/>
    <p:sldLayoutId id="2147486934" r:id="rId19"/>
    <p:sldLayoutId id="2147486935" r:id="rId20"/>
    <p:sldLayoutId id="2147486936" r:id="rId21"/>
    <p:sldLayoutId id="2147486937" r:id="rId22"/>
    <p:sldLayoutId id="2147486938" r:id="rId23"/>
    <p:sldLayoutId id="2147486939" r:id="rId24"/>
    <p:sldLayoutId id="2147486940" r:id="rId25"/>
    <p:sldLayoutId id="2147486941" r:id="rId26"/>
  </p:sldLayoutIdLst>
  <p:transition spd="med">
    <p:fade/>
  </p:transition>
  <p:hf hdr="0" dt="0"/>
  <p:txStyles>
    <p:titleStyle>
      <a:lvl1pPr algn="l" defTabSz="457200" rtl="0" eaLnBrk="0" fontAlgn="base" hangingPunct="0">
        <a:spcBef>
          <a:spcPct val="0"/>
        </a:spcBef>
        <a:spcAft>
          <a:spcPct val="0"/>
        </a:spcAft>
        <a:defRPr sz="3200" kern="1200">
          <a:solidFill>
            <a:srgbClr val="FF6600"/>
          </a:solidFill>
          <a:latin typeface="+mj-lt"/>
          <a:ea typeface="MS PGothic" pitchFamily="34" charset="-128"/>
          <a:cs typeface="ＭＳ Ｐゴシック" charset="-128"/>
        </a:defRPr>
      </a:lvl1pPr>
      <a:lvl2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2pPr>
      <a:lvl3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3pPr>
      <a:lvl4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4pPr>
      <a:lvl5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5pPr>
      <a:lvl6pPr marL="457200" algn="l" defTabSz="457200" rtl="0" eaLnBrk="1" fontAlgn="base" hangingPunct="1">
        <a:spcBef>
          <a:spcPct val="0"/>
        </a:spcBef>
        <a:spcAft>
          <a:spcPct val="0"/>
        </a:spcAft>
        <a:defRPr sz="3600">
          <a:solidFill>
            <a:srgbClr val="FF6600"/>
          </a:solidFill>
          <a:latin typeface="Georgia" charset="0"/>
          <a:ea typeface="ＭＳ Ｐゴシック" charset="-128"/>
        </a:defRPr>
      </a:lvl6pPr>
      <a:lvl7pPr marL="914400" algn="l" defTabSz="457200" rtl="0" eaLnBrk="1" fontAlgn="base" hangingPunct="1">
        <a:spcBef>
          <a:spcPct val="0"/>
        </a:spcBef>
        <a:spcAft>
          <a:spcPct val="0"/>
        </a:spcAft>
        <a:defRPr sz="3600">
          <a:solidFill>
            <a:srgbClr val="FF6600"/>
          </a:solidFill>
          <a:latin typeface="Georgia" charset="0"/>
          <a:ea typeface="ＭＳ Ｐゴシック" charset="-128"/>
        </a:defRPr>
      </a:lvl7pPr>
      <a:lvl8pPr marL="1371600" algn="l" defTabSz="457200" rtl="0" eaLnBrk="1" fontAlgn="base" hangingPunct="1">
        <a:spcBef>
          <a:spcPct val="0"/>
        </a:spcBef>
        <a:spcAft>
          <a:spcPct val="0"/>
        </a:spcAft>
        <a:defRPr sz="3600">
          <a:solidFill>
            <a:srgbClr val="FF6600"/>
          </a:solidFill>
          <a:latin typeface="Georgia" charset="0"/>
          <a:ea typeface="ＭＳ Ｐゴシック" charset="-128"/>
        </a:defRPr>
      </a:lvl8pPr>
      <a:lvl9pPr marL="1828800" algn="l" defTabSz="457200" rtl="0" eaLnBrk="1" fontAlgn="base" hangingPunct="1">
        <a:spcBef>
          <a:spcPct val="0"/>
        </a:spcBef>
        <a:spcAft>
          <a:spcPct val="0"/>
        </a:spcAft>
        <a:defRPr sz="3600">
          <a:solidFill>
            <a:srgbClr val="FF6600"/>
          </a:solidFill>
          <a:latin typeface="Georgia" charset="0"/>
          <a:ea typeface="ＭＳ Ｐゴシック" charset="-128"/>
        </a:defRPr>
      </a:lvl9pPr>
    </p:titleStyle>
    <p:bodyStyle>
      <a:lvl1pPr marL="228600" indent="-228600" algn="l" defTabSz="457200" rtl="0" eaLnBrk="0" fontAlgn="base" hangingPunct="0">
        <a:lnSpc>
          <a:spcPts val="3363"/>
        </a:lnSpc>
        <a:spcBef>
          <a:spcPct val="0"/>
        </a:spcBef>
        <a:spcAft>
          <a:spcPts val="600"/>
        </a:spcAft>
        <a:buClr>
          <a:srgbClr val="E68422"/>
        </a:buClr>
        <a:buFont typeface="Arial" pitchFamily="34" charset="0"/>
        <a:buChar char="•"/>
        <a:defRPr lang="en-CA" sz="2400" kern="1200" dirty="0">
          <a:solidFill>
            <a:srgbClr val="2F5897"/>
          </a:solidFill>
          <a:latin typeface="+mn-lt"/>
          <a:ea typeface="MS PGothic" pitchFamily="34" charset="-128"/>
          <a:cs typeface="ＭＳ Ｐゴシック" charset="-128"/>
        </a:defRPr>
      </a:lvl1pPr>
      <a:lvl2pPr marL="682625" indent="-225425" algn="l" defTabSz="457200" rtl="0" eaLnBrk="0" fontAlgn="base" hangingPunct="0">
        <a:spcBef>
          <a:spcPct val="20000"/>
        </a:spcBef>
        <a:spcAft>
          <a:spcPct val="0"/>
        </a:spcAft>
        <a:buClr>
          <a:srgbClr val="E68422"/>
        </a:buClr>
        <a:buFont typeface="Lucida Grande"/>
        <a:buChar char="-"/>
        <a:defRPr sz="2000" kern="1200">
          <a:solidFill>
            <a:srgbClr val="2F5897"/>
          </a:solidFill>
          <a:latin typeface="+mn-lt"/>
          <a:ea typeface="MS PGothic" pitchFamily="34" charset="-128"/>
          <a:cs typeface="+mn-cs"/>
        </a:defRPr>
      </a:lvl2pPr>
      <a:lvl3pPr marL="1022350" indent="-168275" algn="l" defTabSz="457200" rtl="0" eaLnBrk="0" fontAlgn="base" hangingPunct="0">
        <a:spcBef>
          <a:spcPct val="20000"/>
        </a:spcBef>
        <a:spcAft>
          <a:spcPct val="0"/>
        </a:spcAft>
        <a:buClr>
          <a:srgbClr val="E68422"/>
        </a:buClr>
        <a:buFont typeface="Arial" pitchFamily="34" charset="0"/>
        <a:buChar char="•"/>
        <a:defRPr sz="2400" kern="1200">
          <a:solidFill>
            <a:srgbClr val="2F5897"/>
          </a:solidFill>
          <a:latin typeface="+mn-lt"/>
          <a:ea typeface="MS PGothic" pitchFamily="34" charset="-128"/>
          <a:cs typeface="+mn-cs"/>
        </a:defRPr>
      </a:lvl3pPr>
      <a:lvl4pPr marL="1317625" indent="-173038" algn="l" defTabSz="457200" rtl="0" eaLnBrk="0" fontAlgn="base" hangingPunct="0">
        <a:spcBef>
          <a:spcPct val="20000"/>
        </a:spcBef>
        <a:spcAft>
          <a:spcPct val="0"/>
        </a:spcAft>
        <a:buClr>
          <a:srgbClr val="E68422"/>
        </a:buClr>
        <a:buFont typeface="Arial" pitchFamily="34" charset="0"/>
        <a:buChar char="•"/>
        <a:defRPr sz="1600" kern="1200">
          <a:solidFill>
            <a:srgbClr val="2F5897"/>
          </a:solidFill>
          <a:latin typeface="+mn-lt"/>
          <a:ea typeface="MS PGothic" pitchFamily="34" charset="-128"/>
          <a:cs typeface="+mn-cs"/>
        </a:defRPr>
      </a:lvl4pPr>
      <a:lvl5pPr marL="1546225" indent="-173038" algn="l" defTabSz="457200" rtl="0" eaLnBrk="0" fontAlgn="base" hangingPunct="0">
        <a:spcBef>
          <a:spcPct val="20000"/>
        </a:spcBef>
        <a:spcAft>
          <a:spcPct val="0"/>
        </a:spcAft>
        <a:buClr>
          <a:srgbClr val="E68422"/>
        </a:buClr>
        <a:buFont typeface="Arial" pitchFamily="34" charset="0"/>
        <a:buChar char="•"/>
        <a:defRPr sz="1400" kern="1200">
          <a:solidFill>
            <a:srgbClr val="2F5897"/>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12293" name="Picture 13" descr="Basadur_PPT_swoosh-01.png"/>
          <p:cNvPicPr>
            <a:picLocks noChangeAspect="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0" y="0"/>
            <a:ext cx="9097963" cy="192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a:xfrm>
            <a:off x="96981" y="636416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5" name="Footer Placeholder 4"/>
          <p:cNvSpPr>
            <a:spLocks noGrp="1"/>
          </p:cNvSpPr>
          <p:nvPr>
            <p:ph type="ftr" sz="quarter" idx="3"/>
          </p:nvPr>
        </p:nvSpPr>
        <p:spPr>
          <a:xfrm>
            <a:off x="825500" y="6197600"/>
            <a:ext cx="5180013" cy="365125"/>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solidFill>
                  <a:srgbClr val="7F7F7F"/>
                </a:solidFill>
                <a:latin typeface="Calibri" pitchFamily="34" charset="0"/>
                <a:ea typeface="+mn-ea"/>
                <a:cs typeface="Arial" pitchFamily="34" charset="0"/>
              </a:defRPr>
            </a:lvl1pPr>
          </a:lstStyle>
          <a:p>
            <a:pPr>
              <a:defRPr/>
            </a:pPr>
            <a:r>
              <a:rPr lang="en-US"/>
              <a:t>SECTION OR PRESENTATION TITLE</a:t>
            </a:r>
          </a:p>
        </p:txBody>
      </p:sp>
      <p:sp>
        <p:nvSpPr>
          <p:cNvPr id="6" name="Slide Number Placeholder 5"/>
          <p:cNvSpPr>
            <a:spLocks noGrp="1"/>
          </p:cNvSpPr>
          <p:nvPr>
            <p:ph type="sldNum" sz="quarter" idx="4"/>
          </p:nvPr>
        </p:nvSpPr>
        <p:spPr>
          <a:xfrm>
            <a:off x="8280400" y="6197600"/>
            <a:ext cx="420688" cy="365125"/>
          </a:xfrm>
          <a:prstGeom prst="rect">
            <a:avLst/>
          </a:prstGeom>
        </p:spPr>
        <p:txBody>
          <a:bodyPr vert="horz" wrap="square" lIns="91440" tIns="45720" rIns="0" bIns="45720" numCol="1" anchor="b" anchorCtr="0" compatLnSpc="1">
            <a:prstTxWarp prst="textNoShape">
              <a:avLst/>
            </a:prstTxWarp>
          </a:bodyPr>
          <a:lstStyle>
            <a:lvl1pPr algn="r" eaLnBrk="0" hangingPunct="0">
              <a:defRPr sz="2400">
                <a:solidFill>
                  <a:srgbClr val="7F7F7F"/>
                </a:solidFill>
                <a:latin typeface="Times" charset="0"/>
                <a:ea typeface="ＭＳ Ｐゴシック" pitchFamily="34" charset="-128"/>
                <a:cs typeface="+mn-cs"/>
              </a:defRPr>
            </a:lvl1pPr>
          </a:lstStyle>
          <a:p>
            <a:pPr>
              <a:defRPr/>
            </a:pPr>
            <a:fld id="{A465E21F-9EEB-4E8A-A7F1-82A70956399D}" type="slidenum">
              <a:rPr lang="en-US"/>
              <a:pPr>
                <a:defRPr/>
              </a:pPr>
              <a:t>‹#›</a:t>
            </a:fld>
            <a:endParaRPr lang="en-US"/>
          </a:p>
        </p:txBody>
      </p:sp>
      <p:pic>
        <p:nvPicPr>
          <p:cNvPr id="12299" name="Picture 83"/>
          <p:cNvPicPr>
            <a:picLocks noChangeAspect="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88900" y="6348413"/>
            <a:ext cx="3762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6" name="TextBox 10"/>
          <p:cNvSpPr txBox="1">
            <a:spLocks noChangeArrowheads="1"/>
          </p:cNvSpPr>
          <p:nvPr/>
        </p:nvSpPr>
        <p:spPr bwMode="auto">
          <a:xfrm>
            <a:off x="6629400" y="6630988"/>
            <a:ext cx="1633538" cy="200025"/>
          </a:xfrm>
          <a:prstGeom prst="rect">
            <a:avLst/>
          </a:prstGeom>
          <a:noFill/>
          <a:ln>
            <a:noFill/>
          </a:ln>
          <a:extLst/>
        </p:spPr>
        <p:txBody>
          <a:bodyPr wrap="none" rIns="0">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12301" name="Title Placeholder 13"/>
          <p:cNvSpPr>
            <a:spLocks noGrp="1"/>
          </p:cNvSpPr>
          <p:nvPr>
            <p:ph type="title"/>
          </p:nvPr>
        </p:nvSpPr>
        <p:spPr bwMode="auto">
          <a:xfrm>
            <a:off x="457200" y="0"/>
            <a:ext cx="82296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302" name="Text Placeholder 12"/>
          <p:cNvSpPr>
            <a:spLocks noGrp="1"/>
          </p:cNvSpPr>
          <p:nvPr>
            <p:ph type="body" idx="1"/>
          </p:nvPr>
        </p:nvSpPr>
        <p:spPr bwMode="auto">
          <a:xfrm>
            <a:off x="914400" y="1874838"/>
            <a:ext cx="7772400" cy="395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9" name="TextBox 4"/>
          <p:cNvSpPr txBox="1">
            <a:spLocks noChangeArrowheads="1"/>
          </p:cNvSpPr>
          <p:nvPr/>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2304" name="Picture 5"/>
          <p:cNvPicPr>
            <a:picLocks noChangeAspect="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942" r:id="rId1"/>
    <p:sldLayoutId id="2147486943" r:id="rId2"/>
    <p:sldLayoutId id="2147486944" r:id="rId3"/>
    <p:sldLayoutId id="2147486945" r:id="rId4"/>
    <p:sldLayoutId id="2147486946" r:id="rId5"/>
    <p:sldLayoutId id="2147486947" r:id="rId6"/>
    <p:sldLayoutId id="2147486948" r:id="rId7"/>
    <p:sldLayoutId id="2147486949" r:id="rId8"/>
    <p:sldLayoutId id="2147486950" r:id="rId9"/>
    <p:sldLayoutId id="2147486951" r:id="rId10"/>
    <p:sldLayoutId id="2147486952" r:id="rId11"/>
    <p:sldLayoutId id="2147486953" r:id="rId12"/>
    <p:sldLayoutId id="2147486954" r:id="rId13"/>
    <p:sldLayoutId id="2147486955" r:id="rId14"/>
    <p:sldLayoutId id="2147486956" r:id="rId15"/>
    <p:sldLayoutId id="2147486957" r:id="rId16"/>
    <p:sldLayoutId id="2147486958" r:id="rId17"/>
    <p:sldLayoutId id="2147486959" r:id="rId18"/>
    <p:sldLayoutId id="2147486960" r:id="rId19"/>
    <p:sldLayoutId id="2147486961" r:id="rId20"/>
    <p:sldLayoutId id="2147486962" r:id="rId21"/>
    <p:sldLayoutId id="2147486963" r:id="rId22"/>
    <p:sldLayoutId id="2147486964" r:id="rId23"/>
    <p:sldLayoutId id="2147486965" r:id="rId24"/>
    <p:sldLayoutId id="2147486966" r:id="rId25"/>
    <p:sldLayoutId id="2147486967" r:id="rId26"/>
  </p:sldLayoutIdLst>
  <p:transition spd="med">
    <p:fade/>
  </p:transition>
  <p:hf hdr="0" dt="0"/>
  <p:txStyles>
    <p:titleStyle>
      <a:lvl1pPr algn="l" defTabSz="457200" rtl="0" eaLnBrk="0" fontAlgn="base" hangingPunct="0">
        <a:spcBef>
          <a:spcPct val="0"/>
        </a:spcBef>
        <a:spcAft>
          <a:spcPct val="0"/>
        </a:spcAft>
        <a:defRPr sz="3200" kern="1200">
          <a:solidFill>
            <a:srgbClr val="FF6600"/>
          </a:solidFill>
          <a:latin typeface="+mj-lt"/>
          <a:ea typeface="MS PGothic" pitchFamily="34" charset="-128"/>
          <a:cs typeface="ＭＳ Ｐゴシック" charset="-128"/>
        </a:defRPr>
      </a:lvl1pPr>
      <a:lvl2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2pPr>
      <a:lvl3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3pPr>
      <a:lvl4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4pPr>
      <a:lvl5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5pPr>
      <a:lvl6pPr marL="457200" algn="l" defTabSz="457200" rtl="0" eaLnBrk="1" fontAlgn="base" hangingPunct="1">
        <a:spcBef>
          <a:spcPct val="0"/>
        </a:spcBef>
        <a:spcAft>
          <a:spcPct val="0"/>
        </a:spcAft>
        <a:defRPr sz="3600">
          <a:solidFill>
            <a:srgbClr val="FF6600"/>
          </a:solidFill>
          <a:latin typeface="Georgia" charset="0"/>
          <a:ea typeface="ＭＳ Ｐゴシック" charset="-128"/>
        </a:defRPr>
      </a:lvl6pPr>
      <a:lvl7pPr marL="914400" algn="l" defTabSz="457200" rtl="0" eaLnBrk="1" fontAlgn="base" hangingPunct="1">
        <a:spcBef>
          <a:spcPct val="0"/>
        </a:spcBef>
        <a:spcAft>
          <a:spcPct val="0"/>
        </a:spcAft>
        <a:defRPr sz="3600">
          <a:solidFill>
            <a:srgbClr val="FF6600"/>
          </a:solidFill>
          <a:latin typeface="Georgia" charset="0"/>
          <a:ea typeface="ＭＳ Ｐゴシック" charset="-128"/>
        </a:defRPr>
      </a:lvl7pPr>
      <a:lvl8pPr marL="1371600" algn="l" defTabSz="457200" rtl="0" eaLnBrk="1" fontAlgn="base" hangingPunct="1">
        <a:spcBef>
          <a:spcPct val="0"/>
        </a:spcBef>
        <a:spcAft>
          <a:spcPct val="0"/>
        </a:spcAft>
        <a:defRPr sz="3600">
          <a:solidFill>
            <a:srgbClr val="FF6600"/>
          </a:solidFill>
          <a:latin typeface="Georgia" charset="0"/>
          <a:ea typeface="ＭＳ Ｐゴシック" charset="-128"/>
        </a:defRPr>
      </a:lvl8pPr>
      <a:lvl9pPr marL="1828800" algn="l" defTabSz="457200" rtl="0" eaLnBrk="1" fontAlgn="base" hangingPunct="1">
        <a:spcBef>
          <a:spcPct val="0"/>
        </a:spcBef>
        <a:spcAft>
          <a:spcPct val="0"/>
        </a:spcAft>
        <a:defRPr sz="3600">
          <a:solidFill>
            <a:srgbClr val="FF6600"/>
          </a:solidFill>
          <a:latin typeface="Georgia" charset="0"/>
          <a:ea typeface="ＭＳ Ｐゴシック" charset="-128"/>
        </a:defRPr>
      </a:lvl9pPr>
    </p:titleStyle>
    <p:bodyStyle>
      <a:lvl1pPr marL="228600" indent="-228600" algn="l" defTabSz="457200" rtl="0" eaLnBrk="0" fontAlgn="base" hangingPunct="0">
        <a:lnSpc>
          <a:spcPts val="3363"/>
        </a:lnSpc>
        <a:spcBef>
          <a:spcPct val="0"/>
        </a:spcBef>
        <a:spcAft>
          <a:spcPts val="600"/>
        </a:spcAft>
        <a:buClr>
          <a:srgbClr val="E68422"/>
        </a:buClr>
        <a:buFont typeface="Arial" pitchFamily="34" charset="0"/>
        <a:buChar char="•"/>
        <a:defRPr lang="en-CA" sz="2400" kern="1200" dirty="0">
          <a:solidFill>
            <a:srgbClr val="2F5897"/>
          </a:solidFill>
          <a:latin typeface="+mn-lt"/>
          <a:ea typeface="MS PGothic" pitchFamily="34" charset="-128"/>
          <a:cs typeface="ＭＳ Ｐゴシック" charset="-128"/>
        </a:defRPr>
      </a:lvl1pPr>
      <a:lvl2pPr marL="682625" indent="-225425" algn="l" defTabSz="457200" rtl="0" eaLnBrk="0" fontAlgn="base" hangingPunct="0">
        <a:spcBef>
          <a:spcPct val="20000"/>
        </a:spcBef>
        <a:spcAft>
          <a:spcPct val="0"/>
        </a:spcAft>
        <a:buClr>
          <a:srgbClr val="E68422"/>
        </a:buClr>
        <a:buFont typeface="Lucida Grande"/>
        <a:buChar char="-"/>
        <a:defRPr sz="2000" kern="1200">
          <a:solidFill>
            <a:srgbClr val="2F5897"/>
          </a:solidFill>
          <a:latin typeface="+mn-lt"/>
          <a:ea typeface="MS PGothic" pitchFamily="34" charset="-128"/>
          <a:cs typeface="+mn-cs"/>
        </a:defRPr>
      </a:lvl2pPr>
      <a:lvl3pPr marL="1022350" indent="-168275" algn="l" defTabSz="457200" rtl="0" eaLnBrk="0" fontAlgn="base" hangingPunct="0">
        <a:spcBef>
          <a:spcPct val="20000"/>
        </a:spcBef>
        <a:spcAft>
          <a:spcPct val="0"/>
        </a:spcAft>
        <a:buClr>
          <a:srgbClr val="E68422"/>
        </a:buClr>
        <a:buFont typeface="Arial" pitchFamily="34" charset="0"/>
        <a:buChar char="•"/>
        <a:defRPr sz="2400" kern="1200">
          <a:solidFill>
            <a:srgbClr val="2F5897"/>
          </a:solidFill>
          <a:latin typeface="+mn-lt"/>
          <a:ea typeface="MS PGothic" pitchFamily="34" charset="-128"/>
          <a:cs typeface="+mn-cs"/>
        </a:defRPr>
      </a:lvl3pPr>
      <a:lvl4pPr marL="1317625" indent="-173038" algn="l" defTabSz="457200" rtl="0" eaLnBrk="0" fontAlgn="base" hangingPunct="0">
        <a:spcBef>
          <a:spcPct val="20000"/>
        </a:spcBef>
        <a:spcAft>
          <a:spcPct val="0"/>
        </a:spcAft>
        <a:buClr>
          <a:srgbClr val="E68422"/>
        </a:buClr>
        <a:buFont typeface="Arial" pitchFamily="34" charset="0"/>
        <a:buChar char="•"/>
        <a:defRPr sz="1600" kern="1200">
          <a:solidFill>
            <a:srgbClr val="2F5897"/>
          </a:solidFill>
          <a:latin typeface="+mn-lt"/>
          <a:ea typeface="MS PGothic" pitchFamily="34" charset="-128"/>
          <a:cs typeface="+mn-cs"/>
        </a:defRPr>
      </a:lvl4pPr>
      <a:lvl5pPr marL="1546225" indent="-173038" algn="l" defTabSz="457200" rtl="0" eaLnBrk="0" fontAlgn="base" hangingPunct="0">
        <a:spcBef>
          <a:spcPct val="20000"/>
        </a:spcBef>
        <a:spcAft>
          <a:spcPct val="0"/>
        </a:spcAft>
        <a:buClr>
          <a:srgbClr val="E68422"/>
        </a:buClr>
        <a:buFont typeface="Arial" pitchFamily="34" charset="0"/>
        <a:buChar char="•"/>
        <a:defRPr sz="1400" kern="1200">
          <a:solidFill>
            <a:srgbClr val="2F5897"/>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13317" name="Picture 13" descr="Basadur_PPT_swoosh-01.png"/>
          <p:cNvPicPr>
            <a:picLocks noChangeAspect="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0" y="0"/>
            <a:ext cx="9097963" cy="192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a:xfrm>
            <a:off x="96981" y="636416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5" name="Footer Placeholder 4"/>
          <p:cNvSpPr>
            <a:spLocks noGrp="1"/>
          </p:cNvSpPr>
          <p:nvPr>
            <p:ph type="ftr" sz="quarter" idx="3"/>
          </p:nvPr>
        </p:nvSpPr>
        <p:spPr>
          <a:xfrm>
            <a:off x="825500" y="6197600"/>
            <a:ext cx="5180013" cy="365125"/>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solidFill>
                  <a:srgbClr val="7F7F7F"/>
                </a:solidFill>
                <a:latin typeface="Calibri" pitchFamily="34" charset="0"/>
                <a:ea typeface="+mn-ea"/>
                <a:cs typeface="Arial" pitchFamily="34" charset="0"/>
              </a:defRPr>
            </a:lvl1pPr>
          </a:lstStyle>
          <a:p>
            <a:pPr>
              <a:defRPr/>
            </a:pPr>
            <a:r>
              <a:rPr lang="en-US"/>
              <a:t>SECTION OR PRESENTATION TITLE</a:t>
            </a:r>
          </a:p>
        </p:txBody>
      </p:sp>
      <p:sp>
        <p:nvSpPr>
          <p:cNvPr id="6" name="Slide Number Placeholder 5"/>
          <p:cNvSpPr>
            <a:spLocks noGrp="1"/>
          </p:cNvSpPr>
          <p:nvPr>
            <p:ph type="sldNum" sz="quarter" idx="4"/>
          </p:nvPr>
        </p:nvSpPr>
        <p:spPr>
          <a:xfrm>
            <a:off x="8280400" y="6197600"/>
            <a:ext cx="420688" cy="365125"/>
          </a:xfrm>
          <a:prstGeom prst="rect">
            <a:avLst/>
          </a:prstGeom>
        </p:spPr>
        <p:txBody>
          <a:bodyPr vert="horz" wrap="square" lIns="91440" tIns="45720" rIns="0" bIns="45720" numCol="1" anchor="b" anchorCtr="0" compatLnSpc="1">
            <a:prstTxWarp prst="textNoShape">
              <a:avLst/>
            </a:prstTxWarp>
          </a:bodyPr>
          <a:lstStyle>
            <a:lvl1pPr algn="r" eaLnBrk="0" hangingPunct="0">
              <a:defRPr sz="2400">
                <a:solidFill>
                  <a:srgbClr val="7F7F7F"/>
                </a:solidFill>
                <a:latin typeface="Times" charset="0"/>
                <a:ea typeface="ＭＳ Ｐゴシック" pitchFamily="34" charset="-128"/>
                <a:cs typeface="+mn-cs"/>
              </a:defRPr>
            </a:lvl1pPr>
          </a:lstStyle>
          <a:p>
            <a:pPr>
              <a:defRPr/>
            </a:pPr>
            <a:fld id="{1ABB9890-1C50-4A4A-8A3D-597CB2ED188A}" type="slidenum">
              <a:rPr lang="en-US"/>
              <a:pPr>
                <a:defRPr/>
              </a:pPr>
              <a:t>‹#›</a:t>
            </a:fld>
            <a:endParaRPr lang="en-US"/>
          </a:p>
        </p:txBody>
      </p:sp>
      <p:pic>
        <p:nvPicPr>
          <p:cNvPr id="13323" name="Picture 83"/>
          <p:cNvPicPr>
            <a:picLocks noChangeAspect="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88900" y="6348413"/>
            <a:ext cx="3762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6" name="TextBox 10"/>
          <p:cNvSpPr txBox="1">
            <a:spLocks noChangeArrowheads="1"/>
          </p:cNvSpPr>
          <p:nvPr/>
        </p:nvSpPr>
        <p:spPr bwMode="auto">
          <a:xfrm>
            <a:off x="6629400" y="6630988"/>
            <a:ext cx="1633538" cy="200025"/>
          </a:xfrm>
          <a:prstGeom prst="rect">
            <a:avLst/>
          </a:prstGeom>
          <a:noFill/>
          <a:ln>
            <a:noFill/>
          </a:ln>
          <a:extLst/>
        </p:spPr>
        <p:txBody>
          <a:bodyPr wrap="none" rIns="0">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13325" name="Title Placeholder 13"/>
          <p:cNvSpPr>
            <a:spLocks noGrp="1"/>
          </p:cNvSpPr>
          <p:nvPr>
            <p:ph type="title"/>
          </p:nvPr>
        </p:nvSpPr>
        <p:spPr bwMode="auto">
          <a:xfrm>
            <a:off x="457200" y="0"/>
            <a:ext cx="82296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26" name="Text Placeholder 12"/>
          <p:cNvSpPr>
            <a:spLocks noGrp="1"/>
          </p:cNvSpPr>
          <p:nvPr>
            <p:ph type="body" idx="1"/>
          </p:nvPr>
        </p:nvSpPr>
        <p:spPr bwMode="auto">
          <a:xfrm>
            <a:off x="914400" y="1874838"/>
            <a:ext cx="7772400" cy="395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9" name="TextBox 4"/>
          <p:cNvSpPr txBox="1">
            <a:spLocks noChangeArrowheads="1"/>
          </p:cNvSpPr>
          <p:nvPr/>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3328" name="Picture 5"/>
          <p:cNvPicPr>
            <a:picLocks noChangeAspect="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968" r:id="rId1"/>
    <p:sldLayoutId id="2147486969" r:id="rId2"/>
    <p:sldLayoutId id="2147486970" r:id="rId3"/>
    <p:sldLayoutId id="2147486971" r:id="rId4"/>
    <p:sldLayoutId id="2147486972" r:id="rId5"/>
    <p:sldLayoutId id="2147486973" r:id="rId6"/>
    <p:sldLayoutId id="2147486974" r:id="rId7"/>
    <p:sldLayoutId id="2147486975" r:id="rId8"/>
    <p:sldLayoutId id="2147486976" r:id="rId9"/>
    <p:sldLayoutId id="2147486977" r:id="rId10"/>
    <p:sldLayoutId id="2147486978" r:id="rId11"/>
    <p:sldLayoutId id="2147486979" r:id="rId12"/>
    <p:sldLayoutId id="2147486980" r:id="rId13"/>
    <p:sldLayoutId id="2147486981" r:id="rId14"/>
    <p:sldLayoutId id="2147486982" r:id="rId15"/>
    <p:sldLayoutId id="2147486983" r:id="rId16"/>
    <p:sldLayoutId id="2147486984" r:id="rId17"/>
    <p:sldLayoutId id="2147486985" r:id="rId18"/>
    <p:sldLayoutId id="2147486986" r:id="rId19"/>
    <p:sldLayoutId id="2147486987" r:id="rId20"/>
    <p:sldLayoutId id="2147486988" r:id="rId21"/>
    <p:sldLayoutId id="2147486989" r:id="rId22"/>
    <p:sldLayoutId id="2147486990" r:id="rId23"/>
    <p:sldLayoutId id="2147486991" r:id="rId24"/>
    <p:sldLayoutId id="2147486992" r:id="rId25"/>
    <p:sldLayoutId id="2147486993" r:id="rId26"/>
  </p:sldLayoutIdLst>
  <p:transition spd="med">
    <p:fade/>
  </p:transition>
  <p:hf hdr="0" dt="0"/>
  <p:txStyles>
    <p:titleStyle>
      <a:lvl1pPr algn="l" defTabSz="457200" rtl="0" eaLnBrk="0" fontAlgn="base" hangingPunct="0">
        <a:spcBef>
          <a:spcPct val="0"/>
        </a:spcBef>
        <a:spcAft>
          <a:spcPct val="0"/>
        </a:spcAft>
        <a:defRPr sz="3200" kern="1200">
          <a:solidFill>
            <a:srgbClr val="FF6600"/>
          </a:solidFill>
          <a:latin typeface="+mj-lt"/>
          <a:ea typeface="MS PGothic" pitchFamily="34" charset="-128"/>
          <a:cs typeface="ＭＳ Ｐゴシック" charset="-128"/>
        </a:defRPr>
      </a:lvl1pPr>
      <a:lvl2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2pPr>
      <a:lvl3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3pPr>
      <a:lvl4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4pPr>
      <a:lvl5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5pPr>
      <a:lvl6pPr marL="457200" algn="l" defTabSz="457200" rtl="0" eaLnBrk="1" fontAlgn="base" hangingPunct="1">
        <a:spcBef>
          <a:spcPct val="0"/>
        </a:spcBef>
        <a:spcAft>
          <a:spcPct val="0"/>
        </a:spcAft>
        <a:defRPr sz="3600">
          <a:solidFill>
            <a:srgbClr val="FF6600"/>
          </a:solidFill>
          <a:latin typeface="Georgia" charset="0"/>
          <a:ea typeface="ＭＳ Ｐゴシック" charset="-128"/>
        </a:defRPr>
      </a:lvl6pPr>
      <a:lvl7pPr marL="914400" algn="l" defTabSz="457200" rtl="0" eaLnBrk="1" fontAlgn="base" hangingPunct="1">
        <a:spcBef>
          <a:spcPct val="0"/>
        </a:spcBef>
        <a:spcAft>
          <a:spcPct val="0"/>
        </a:spcAft>
        <a:defRPr sz="3600">
          <a:solidFill>
            <a:srgbClr val="FF6600"/>
          </a:solidFill>
          <a:latin typeface="Georgia" charset="0"/>
          <a:ea typeface="ＭＳ Ｐゴシック" charset="-128"/>
        </a:defRPr>
      </a:lvl7pPr>
      <a:lvl8pPr marL="1371600" algn="l" defTabSz="457200" rtl="0" eaLnBrk="1" fontAlgn="base" hangingPunct="1">
        <a:spcBef>
          <a:spcPct val="0"/>
        </a:spcBef>
        <a:spcAft>
          <a:spcPct val="0"/>
        </a:spcAft>
        <a:defRPr sz="3600">
          <a:solidFill>
            <a:srgbClr val="FF6600"/>
          </a:solidFill>
          <a:latin typeface="Georgia" charset="0"/>
          <a:ea typeface="ＭＳ Ｐゴシック" charset="-128"/>
        </a:defRPr>
      </a:lvl8pPr>
      <a:lvl9pPr marL="1828800" algn="l" defTabSz="457200" rtl="0" eaLnBrk="1" fontAlgn="base" hangingPunct="1">
        <a:spcBef>
          <a:spcPct val="0"/>
        </a:spcBef>
        <a:spcAft>
          <a:spcPct val="0"/>
        </a:spcAft>
        <a:defRPr sz="3600">
          <a:solidFill>
            <a:srgbClr val="FF6600"/>
          </a:solidFill>
          <a:latin typeface="Georgia" charset="0"/>
          <a:ea typeface="ＭＳ Ｐゴシック" charset="-128"/>
        </a:defRPr>
      </a:lvl9pPr>
    </p:titleStyle>
    <p:bodyStyle>
      <a:lvl1pPr marL="228600" indent="-228600" algn="l" defTabSz="457200" rtl="0" eaLnBrk="0" fontAlgn="base" hangingPunct="0">
        <a:lnSpc>
          <a:spcPts val="3363"/>
        </a:lnSpc>
        <a:spcBef>
          <a:spcPct val="0"/>
        </a:spcBef>
        <a:spcAft>
          <a:spcPts val="600"/>
        </a:spcAft>
        <a:buClr>
          <a:srgbClr val="E68422"/>
        </a:buClr>
        <a:buFont typeface="Arial" pitchFamily="34" charset="0"/>
        <a:buChar char="•"/>
        <a:defRPr lang="en-CA" sz="2400" kern="1200" dirty="0">
          <a:solidFill>
            <a:srgbClr val="2F5897"/>
          </a:solidFill>
          <a:latin typeface="+mn-lt"/>
          <a:ea typeface="MS PGothic" pitchFamily="34" charset="-128"/>
          <a:cs typeface="ＭＳ Ｐゴシック" charset="-128"/>
        </a:defRPr>
      </a:lvl1pPr>
      <a:lvl2pPr marL="682625" indent="-225425" algn="l" defTabSz="457200" rtl="0" eaLnBrk="0" fontAlgn="base" hangingPunct="0">
        <a:spcBef>
          <a:spcPct val="20000"/>
        </a:spcBef>
        <a:spcAft>
          <a:spcPct val="0"/>
        </a:spcAft>
        <a:buClr>
          <a:srgbClr val="E68422"/>
        </a:buClr>
        <a:buFont typeface="Lucida Grande"/>
        <a:buChar char="-"/>
        <a:defRPr sz="2000" kern="1200">
          <a:solidFill>
            <a:srgbClr val="2F5897"/>
          </a:solidFill>
          <a:latin typeface="+mn-lt"/>
          <a:ea typeface="MS PGothic" pitchFamily="34" charset="-128"/>
          <a:cs typeface="+mn-cs"/>
        </a:defRPr>
      </a:lvl2pPr>
      <a:lvl3pPr marL="1022350" indent="-168275" algn="l" defTabSz="457200" rtl="0" eaLnBrk="0" fontAlgn="base" hangingPunct="0">
        <a:spcBef>
          <a:spcPct val="20000"/>
        </a:spcBef>
        <a:spcAft>
          <a:spcPct val="0"/>
        </a:spcAft>
        <a:buClr>
          <a:srgbClr val="E68422"/>
        </a:buClr>
        <a:buFont typeface="Arial" pitchFamily="34" charset="0"/>
        <a:buChar char="•"/>
        <a:defRPr sz="2400" kern="1200">
          <a:solidFill>
            <a:srgbClr val="2F5897"/>
          </a:solidFill>
          <a:latin typeface="+mn-lt"/>
          <a:ea typeface="MS PGothic" pitchFamily="34" charset="-128"/>
          <a:cs typeface="+mn-cs"/>
        </a:defRPr>
      </a:lvl3pPr>
      <a:lvl4pPr marL="1317625" indent="-173038" algn="l" defTabSz="457200" rtl="0" eaLnBrk="0" fontAlgn="base" hangingPunct="0">
        <a:spcBef>
          <a:spcPct val="20000"/>
        </a:spcBef>
        <a:spcAft>
          <a:spcPct val="0"/>
        </a:spcAft>
        <a:buClr>
          <a:srgbClr val="E68422"/>
        </a:buClr>
        <a:buFont typeface="Arial" pitchFamily="34" charset="0"/>
        <a:buChar char="•"/>
        <a:defRPr sz="1600" kern="1200">
          <a:solidFill>
            <a:srgbClr val="2F5897"/>
          </a:solidFill>
          <a:latin typeface="+mn-lt"/>
          <a:ea typeface="MS PGothic" pitchFamily="34" charset="-128"/>
          <a:cs typeface="+mn-cs"/>
        </a:defRPr>
      </a:lvl4pPr>
      <a:lvl5pPr marL="1546225" indent="-173038" algn="l" defTabSz="457200" rtl="0" eaLnBrk="0" fontAlgn="base" hangingPunct="0">
        <a:spcBef>
          <a:spcPct val="20000"/>
        </a:spcBef>
        <a:spcAft>
          <a:spcPct val="0"/>
        </a:spcAft>
        <a:buClr>
          <a:srgbClr val="E68422"/>
        </a:buClr>
        <a:buFont typeface="Arial" pitchFamily="34" charset="0"/>
        <a:buChar char="•"/>
        <a:defRPr sz="1400" kern="1200">
          <a:solidFill>
            <a:srgbClr val="2F5897"/>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14341" name="Picture 13" descr="Basadur_PPT_swoosh-01.png"/>
          <p:cNvPicPr>
            <a:picLocks noChangeAspect="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0" y="0"/>
            <a:ext cx="9097963" cy="192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a:xfrm>
            <a:off x="96981" y="636416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5" name="Footer Placeholder 4"/>
          <p:cNvSpPr>
            <a:spLocks noGrp="1"/>
          </p:cNvSpPr>
          <p:nvPr>
            <p:ph type="ftr" sz="quarter" idx="3"/>
          </p:nvPr>
        </p:nvSpPr>
        <p:spPr>
          <a:xfrm>
            <a:off x="825500" y="6197600"/>
            <a:ext cx="5180013" cy="365125"/>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solidFill>
                  <a:srgbClr val="7F7F7F"/>
                </a:solidFill>
                <a:latin typeface="Calibri" pitchFamily="34" charset="0"/>
                <a:ea typeface="+mn-ea"/>
                <a:cs typeface="Arial" pitchFamily="34" charset="0"/>
              </a:defRPr>
            </a:lvl1pPr>
          </a:lstStyle>
          <a:p>
            <a:pPr>
              <a:defRPr/>
            </a:pPr>
            <a:r>
              <a:rPr lang="en-US"/>
              <a:t>SECTION OR PRESENTATION TITLE</a:t>
            </a:r>
          </a:p>
        </p:txBody>
      </p:sp>
      <p:sp>
        <p:nvSpPr>
          <p:cNvPr id="6" name="Slide Number Placeholder 5"/>
          <p:cNvSpPr>
            <a:spLocks noGrp="1"/>
          </p:cNvSpPr>
          <p:nvPr>
            <p:ph type="sldNum" sz="quarter" idx="4"/>
          </p:nvPr>
        </p:nvSpPr>
        <p:spPr>
          <a:xfrm>
            <a:off x="8280400" y="6197600"/>
            <a:ext cx="420688" cy="365125"/>
          </a:xfrm>
          <a:prstGeom prst="rect">
            <a:avLst/>
          </a:prstGeom>
        </p:spPr>
        <p:txBody>
          <a:bodyPr vert="horz" wrap="square" lIns="91440" tIns="45720" rIns="0" bIns="45720" numCol="1" anchor="b" anchorCtr="0" compatLnSpc="1">
            <a:prstTxWarp prst="textNoShape">
              <a:avLst/>
            </a:prstTxWarp>
          </a:bodyPr>
          <a:lstStyle>
            <a:lvl1pPr algn="r" eaLnBrk="0" hangingPunct="0">
              <a:defRPr sz="2400">
                <a:solidFill>
                  <a:srgbClr val="7F7F7F"/>
                </a:solidFill>
                <a:latin typeface="Times" charset="0"/>
                <a:ea typeface="ＭＳ Ｐゴシック" pitchFamily="34" charset="-128"/>
                <a:cs typeface="+mn-cs"/>
              </a:defRPr>
            </a:lvl1pPr>
          </a:lstStyle>
          <a:p>
            <a:pPr>
              <a:defRPr/>
            </a:pPr>
            <a:fld id="{16C9AF33-CBE9-417C-BDE5-D8B2A4341E8A}" type="slidenum">
              <a:rPr lang="en-US"/>
              <a:pPr>
                <a:defRPr/>
              </a:pPr>
              <a:t>‹#›</a:t>
            </a:fld>
            <a:endParaRPr lang="en-US"/>
          </a:p>
        </p:txBody>
      </p:sp>
      <p:pic>
        <p:nvPicPr>
          <p:cNvPr id="14347" name="Picture 83"/>
          <p:cNvPicPr>
            <a:picLocks noChangeAspect="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88900" y="6348413"/>
            <a:ext cx="3762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6" name="TextBox 10"/>
          <p:cNvSpPr txBox="1">
            <a:spLocks noChangeArrowheads="1"/>
          </p:cNvSpPr>
          <p:nvPr/>
        </p:nvSpPr>
        <p:spPr bwMode="auto">
          <a:xfrm>
            <a:off x="6629400" y="6630988"/>
            <a:ext cx="1633538" cy="200025"/>
          </a:xfrm>
          <a:prstGeom prst="rect">
            <a:avLst/>
          </a:prstGeom>
          <a:noFill/>
          <a:ln>
            <a:noFill/>
          </a:ln>
          <a:extLst/>
        </p:spPr>
        <p:txBody>
          <a:bodyPr wrap="none" rIns="0">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14349" name="Title Placeholder 13"/>
          <p:cNvSpPr>
            <a:spLocks noGrp="1"/>
          </p:cNvSpPr>
          <p:nvPr>
            <p:ph type="title"/>
          </p:nvPr>
        </p:nvSpPr>
        <p:spPr bwMode="auto">
          <a:xfrm>
            <a:off x="457200" y="0"/>
            <a:ext cx="82296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50" name="Text Placeholder 12"/>
          <p:cNvSpPr>
            <a:spLocks noGrp="1"/>
          </p:cNvSpPr>
          <p:nvPr>
            <p:ph type="body" idx="1"/>
          </p:nvPr>
        </p:nvSpPr>
        <p:spPr bwMode="auto">
          <a:xfrm>
            <a:off x="914400" y="1874838"/>
            <a:ext cx="7772400" cy="395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9" name="TextBox 4"/>
          <p:cNvSpPr txBox="1">
            <a:spLocks noChangeArrowheads="1"/>
          </p:cNvSpPr>
          <p:nvPr/>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4352" name="Picture 5"/>
          <p:cNvPicPr>
            <a:picLocks noChangeAspect="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994" r:id="rId1"/>
    <p:sldLayoutId id="2147486995" r:id="rId2"/>
    <p:sldLayoutId id="2147486996" r:id="rId3"/>
    <p:sldLayoutId id="2147486997" r:id="rId4"/>
    <p:sldLayoutId id="2147486998" r:id="rId5"/>
    <p:sldLayoutId id="2147486999" r:id="rId6"/>
    <p:sldLayoutId id="2147487000" r:id="rId7"/>
    <p:sldLayoutId id="2147487001" r:id="rId8"/>
    <p:sldLayoutId id="2147487002" r:id="rId9"/>
    <p:sldLayoutId id="2147487003" r:id="rId10"/>
    <p:sldLayoutId id="2147487004" r:id="rId11"/>
    <p:sldLayoutId id="2147487005" r:id="rId12"/>
    <p:sldLayoutId id="2147487006" r:id="rId13"/>
    <p:sldLayoutId id="2147487007" r:id="rId14"/>
    <p:sldLayoutId id="2147487008" r:id="rId15"/>
    <p:sldLayoutId id="2147487009" r:id="rId16"/>
    <p:sldLayoutId id="2147487010" r:id="rId17"/>
    <p:sldLayoutId id="2147487011" r:id="rId18"/>
    <p:sldLayoutId id="2147487012" r:id="rId19"/>
    <p:sldLayoutId id="2147487013" r:id="rId20"/>
    <p:sldLayoutId id="2147487014" r:id="rId21"/>
    <p:sldLayoutId id="2147487015" r:id="rId22"/>
    <p:sldLayoutId id="2147487016" r:id="rId23"/>
    <p:sldLayoutId id="2147487017" r:id="rId24"/>
    <p:sldLayoutId id="2147487018" r:id="rId25"/>
    <p:sldLayoutId id="2147487019" r:id="rId26"/>
  </p:sldLayoutIdLst>
  <p:transition spd="med">
    <p:fade/>
  </p:transition>
  <p:hf hdr="0" dt="0"/>
  <p:txStyles>
    <p:titleStyle>
      <a:lvl1pPr algn="l" defTabSz="457200" rtl="0" eaLnBrk="0" fontAlgn="base" hangingPunct="0">
        <a:spcBef>
          <a:spcPct val="0"/>
        </a:spcBef>
        <a:spcAft>
          <a:spcPct val="0"/>
        </a:spcAft>
        <a:defRPr sz="3200" kern="1200">
          <a:solidFill>
            <a:srgbClr val="FF6600"/>
          </a:solidFill>
          <a:latin typeface="+mj-lt"/>
          <a:ea typeface="MS PGothic" pitchFamily="34" charset="-128"/>
          <a:cs typeface="ＭＳ Ｐゴシック" charset="-128"/>
        </a:defRPr>
      </a:lvl1pPr>
      <a:lvl2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2pPr>
      <a:lvl3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3pPr>
      <a:lvl4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4pPr>
      <a:lvl5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5pPr>
      <a:lvl6pPr marL="457200" algn="l" defTabSz="457200" rtl="0" eaLnBrk="1" fontAlgn="base" hangingPunct="1">
        <a:spcBef>
          <a:spcPct val="0"/>
        </a:spcBef>
        <a:spcAft>
          <a:spcPct val="0"/>
        </a:spcAft>
        <a:defRPr sz="3600">
          <a:solidFill>
            <a:srgbClr val="FF6600"/>
          </a:solidFill>
          <a:latin typeface="Georgia" charset="0"/>
          <a:ea typeface="ＭＳ Ｐゴシック" charset="-128"/>
        </a:defRPr>
      </a:lvl6pPr>
      <a:lvl7pPr marL="914400" algn="l" defTabSz="457200" rtl="0" eaLnBrk="1" fontAlgn="base" hangingPunct="1">
        <a:spcBef>
          <a:spcPct val="0"/>
        </a:spcBef>
        <a:spcAft>
          <a:spcPct val="0"/>
        </a:spcAft>
        <a:defRPr sz="3600">
          <a:solidFill>
            <a:srgbClr val="FF6600"/>
          </a:solidFill>
          <a:latin typeface="Georgia" charset="0"/>
          <a:ea typeface="ＭＳ Ｐゴシック" charset="-128"/>
        </a:defRPr>
      </a:lvl7pPr>
      <a:lvl8pPr marL="1371600" algn="l" defTabSz="457200" rtl="0" eaLnBrk="1" fontAlgn="base" hangingPunct="1">
        <a:spcBef>
          <a:spcPct val="0"/>
        </a:spcBef>
        <a:spcAft>
          <a:spcPct val="0"/>
        </a:spcAft>
        <a:defRPr sz="3600">
          <a:solidFill>
            <a:srgbClr val="FF6600"/>
          </a:solidFill>
          <a:latin typeface="Georgia" charset="0"/>
          <a:ea typeface="ＭＳ Ｐゴシック" charset="-128"/>
        </a:defRPr>
      </a:lvl8pPr>
      <a:lvl9pPr marL="1828800" algn="l" defTabSz="457200" rtl="0" eaLnBrk="1" fontAlgn="base" hangingPunct="1">
        <a:spcBef>
          <a:spcPct val="0"/>
        </a:spcBef>
        <a:spcAft>
          <a:spcPct val="0"/>
        </a:spcAft>
        <a:defRPr sz="3600">
          <a:solidFill>
            <a:srgbClr val="FF6600"/>
          </a:solidFill>
          <a:latin typeface="Georgia" charset="0"/>
          <a:ea typeface="ＭＳ Ｐゴシック" charset="-128"/>
        </a:defRPr>
      </a:lvl9pPr>
    </p:titleStyle>
    <p:bodyStyle>
      <a:lvl1pPr marL="228600" indent="-228600" algn="l" defTabSz="457200" rtl="0" eaLnBrk="0" fontAlgn="base" hangingPunct="0">
        <a:lnSpc>
          <a:spcPts val="3363"/>
        </a:lnSpc>
        <a:spcBef>
          <a:spcPct val="0"/>
        </a:spcBef>
        <a:spcAft>
          <a:spcPts val="600"/>
        </a:spcAft>
        <a:buClr>
          <a:srgbClr val="E68422"/>
        </a:buClr>
        <a:buFont typeface="Arial" pitchFamily="34" charset="0"/>
        <a:buChar char="•"/>
        <a:defRPr lang="en-CA" sz="2400" kern="1200" dirty="0">
          <a:solidFill>
            <a:srgbClr val="2F5897"/>
          </a:solidFill>
          <a:latin typeface="+mn-lt"/>
          <a:ea typeface="MS PGothic" pitchFamily="34" charset="-128"/>
          <a:cs typeface="ＭＳ Ｐゴシック" charset="-128"/>
        </a:defRPr>
      </a:lvl1pPr>
      <a:lvl2pPr marL="682625" indent="-225425" algn="l" defTabSz="457200" rtl="0" eaLnBrk="0" fontAlgn="base" hangingPunct="0">
        <a:spcBef>
          <a:spcPct val="20000"/>
        </a:spcBef>
        <a:spcAft>
          <a:spcPct val="0"/>
        </a:spcAft>
        <a:buClr>
          <a:srgbClr val="E68422"/>
        </a:buClr>
        <a:buFont typeface="Lucida Grande"/>
        <a:buChar char="-"/>
        <a:defRPr sz="2000" kern="1200">
          <a:solidFill>
            <a:srgbClr val="2F5897"/>
          </a:solidFill>
          <a:latin typeface="+mn-lt"/>
          <a:ea typeface="MS PGothic" pitchFamily="34" charset="-128"/>
          <a:cs typeface="+mn-cs"/>
        </a:defRPr>
      </a:lvl2pPr>
      <a:lvl3pPr marL="1022350" indent="-168275" algn="l" defTabSz="457200" rtl="0" eaLnBrk="0" fontAlgn="base" hangingPunct="0">
        <a:spcBef>
          <a:spcPct val="20000"/>
        </a:spcBef>
        <a:spcAft>
          <a:spcPct val="0"/>
        </a:spcAft>
        <a:buClr>
          <a:srgbClr val="E68422"/>
        </a:buClr>
        <a:buFont typeface="Arial" pitchFamily="34" charset="0"/>
        <a:buChar char="•"/>
        <a:defRPr sz="2400" kern="1200">
          <a:solidFill>
            <a:srgbClr val="2F5897"/>
          </a:solidFill>
          <a:latin typeface="+mn-lt"/>
          <a:ea typeface="MS PGothic" pitchFamily="34" charset="-128"/>
          <a:cs typeface="+mn-cs"/>
        </a:defRPr>
      </a:lvl3pPr>
      <a:lvl4pPr marL="1317625" indent="-173038" algn="l" defTabSz="457200" rtl="0" eaLnBrk="0" fontAlgn="base" hangingPunct="0">
        <a:spcBef>
          <a:spcPct val="20000"/>
        </a:spcBef>
        <a:spcAft>
          <a:spcPct val="0"/>
        </a:spcAft>
        <a:buClr>
          <a:srgbClr val="E68422"/>
        </a:buClr>
        <a:buFont typeface="Arial" pitchFamily="34" charset="0"/>
        <a:buChar char="•"/>
        <a:defRPr sz="1600" kern="1200">
          <a:solidFill>
            <a:srgbClr val="2F5897"/>
          </a:solidFill>
          <a:latin typeface="+mn-lt"/>
          <a:ea typeface="MS PGothic" pitchFamily="34" charset="-128"/>
          <a:cs typeface="+mn-cs"/>
        </a:defRPr>
      </a:lvl4pPr>
      <a:lvl5pPr marL="1546225" indent="-173038" algn="l" defTabSz="457200" rtl="0" eaLnBrk="0" fontAlgn="base" hangingPunct="0">
        <a:spcBef>
          <a:spcPct val="20000"/>
        </a:spcBef>
        <a:spcAft>
          <a:spcPct val="0"/>
        </a:spcAft>
        <a:buClr>
          <a:srgbClr val="E68422"/>
        </a:buClr>
        <a:buFont typeface="Arial" pitchFamily="34" charset="0"/>
        <a:buChar char="•"/>
        <a:defRPr sz="1400" kern="1200">
          <a:solidFill>
            <a:srgbClr val="2F5897"/>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15365" name="Picture 13" descr="Basadur_PPT_swoosh-01.png"/>
          <p:cNvPicPr>
            <a:picLocks noChangeAspect="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0" y="0"/>
            <a:ext cx="9097963" cy="192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a:xfrm>
            <a:off x="96981" y="636416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5" name="Footer Placeholder 4"/>
          <p:cNvSpPr>
            <a:spLocks noGrp="1"/>
          </p:cNvSpPr>
          <p:nvPr>
            <p:ph type="ftr" sz="quarter" idx="3"/>
          </p:nvPr>
        </p:nvSpPr>
        <p:spPr>
          <a:xfrm>
            <a:off x="825500" y="6197600"/>
            <a:ext cx="5180013" cy="365125"/>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solidFill>
                  <a:srgbClr val="7F7F7F"/>
                </a:solidFill>
                <a:latin typeface="Calibri" pitchFamily="34" charset="0"/>
                <a:ea typeface="+mn-ea"/>
                <a:cs typeface="Arial" pitchFamily="34" charset="0"/>
              </a:defRPr>
            </a:lvl1pPr>
          </a:lstStyle>
          <a:p>
            <a:pPr>
              <a:defRPr/>
            </a:pPr>
            <a:r>
              <a:rPr lang="en-US"/>
              <a:t>SECTION OR PRESENTATION TITLE</a:t>
            </a:r>
          </a:p>
        </p:txBody>
      </p:sp>
      <p:sp>
        <p:nvSpPr>
          <p:cNvPr id="6" name="Slide Number Placeholder 5"/>
          <p:cNvSpPr>
            <a:spLocks noGrp="1"/>
          </p:cNvSpPr>
          <p:nvPr>
            <p:ph type="sldNum" sz="quarter" idx="4"/>
          </p:nvPr>
        </p:nvSpPr>
        <p:spPr>
          <a:xfrm>
            <a:off x="8280400" y="6197600"/>
            <a:ext cx="420688" cy="365125"/>
          </a:xfrm>
          <a:prstGeom prst="rect">
            <a:avLst/>
          </a:prstGeom>
        </p:spPr>
        <p:txBody>
          <a:bodyPr vert="horz" wrap="square" lIns="91440" tIns="45720" rIns="0" bIns="45720" numCol="1" anchor="b" anchorCtr="0" compatLnSpc="1">
            <a:prstTxWarp prst="textNoShape">
              <a:avLst/>
            </a:prstTxWarp>
          </a:bodyPr>
          <a:lstStyle>
            <a:lvl1pPr algn="r" eaLnBrk="0" hangingPunct="0">
              <a:defRPr sz="2400">
                <a:solidFill>
                  <a:srgbClr val="7F7F7F"/>
                </a:solidFill>
                <a:latin typeface="Times" charset="0"/>
                <a:ea typeface="ＭＳ Ｐゴシック" pitchFamily="34" charset="-128"/>
                <a:cs typeface="+mn-cs"/>
              </a:defRPr>
            </a:lvl1pPr>
          </a:lstStyle>
          <a:p>
            <a:pPr>
              <a:defRPr/>
            </a:pPr>
            <a:fld id="{BB374C94-0CF8-4C7D-B8C1-F6FA57BC6B8A}" type="slidenum">
              <a:rPr lang="en-US"/>
              <a:pPr>
                <a:defRPr/>
              </a:pPr>
              <a:t>‹#›</a:t>
            </a:fld>
            <a:endParaRPr lang="en-US"/>
          </a:p>
        </p:txBody>
      </p:sp>
      <p:pic>
        <p:nvPicPr>
          <p:cNvPr id="15371" name="Picture 83"/>
          <p:cNvPicPr>
            <a:picLocks noChangeAspect="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88900" y="6348413"/>
            <a:ext cx="3762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6" name="TextBox 10"/>
          <p:cNvSpPr txBox="1">
            <a:spLocks noChangeArrowheads="1"/>
          </p:cNvSpPr>
          <p:nvPr/>
        </p:nvSpPr>
        <p:spPr bwMode="auto">
          <a:xfrm>
            <a:off x="6629400" y="6630988"/>
            <a:ext cx="1633538" cy="200025"/>
          </a:xfrm>
          <a:prstGeom prst="rect">
            <a:avLst/>
          </a:prstGeom>
          <a:noFill/>
          <a:ln>
            <a:noFill/>
          </a:ln>
          <a:extLst/>
        </p:spPr>
        <p:txBody>
          <a:bodyPr wrap="none" rIns="0">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15373" name="Title Placeholder 13"/>
          <p:cNvSpPr>
            <a:spLocks noGrp="1"/>
          </p:cNvSpPr>
          <p:nvPr>
            <p:ph type="title"/>
          </p:nvPr>
        </p:nvSpPr>
        <p:spPr bwMode="auto">
          <a:xfrm>
            <a:off x="457200" y="0"/>
            <a:ext cx="82296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374" name="Text Placeholder 12"/>
          <p:cNvSpPr>
            <a:spLocks noGrp="1"/>
          </p:cNvSpPr>
          <p:nvPr>
            <p:ph type="body" idx="1"/>
          </p:nvPr>
        </p:nvSpPr>
        <p:spPr bwMode="auto">
          <a:xfrm>
            <a:off x="914400" y="1874838"/>
            <a:ext cx="7772400" cy="395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9" name="TextBox 4"/>
          <p:cNvSpPr txBox="1">
            <a:spLocks noChangeArrowheads="1"/>
          </p:cNvSpPr>
          <p:nvPr/>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5376" name="Picture 5"/>
          <p:cNvPicPr>
            <a:picLocks noChangeAspect="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020" r:id="rId1"/>
    <p:sldLayoutId id="2147487021" r:id="rId2"/>
    <p:sldLayoutId id="2147487022" r:id="rId3"/>
    <p:sldLayoutId id="2147487023" r:id="rId4"/>
    <p:sldLayoutId id="2147487024" r:id="rId5"/>
    <p:sldLayoutId id="2147487025" r:id="rId6"/>
    <p:sldLayoutId id="2147487026" r:id="rId7"/>
    <p:sldLayoutId id="2147487027" r:id="rId8"/>
    <p:sldLayoutId id="2147487028" r:id="rId9"/>
    <p:sldLayoutId id="2147487029" r:id="rId10"/>
    <p:sldLayoutId id="2147487030" r:id="rId11"/>
    <p:sldLayoutId id="2147487031" r:id="rId12"/>
    <p:sldLayoutId id="2147487032" r:id="rId13"/>
    <p:sldLayoutId id="2147487033" r:id="rId14"/>
    <p:sldLayoutId id="2147487034" r:id="rId15"/>
    <p:sldLayoutId id="2147487035" r:id="rId16"/>
    <p:sldLayoutId id="2147487036" r:id="rId17"/>
    <p:sldLayoutId id="2147487037" r:id="rId18"/>
    <p:sldLayoutId id="2147487038" r:id="rId19"/>
    <p:sldLayoutId id="2147487039" r:id="rId20"/>
    <p:sldLayoutId id="2147487040" r:id="rId21"/>
    <p:sldLayoutId id="2147487041" r:id="rId22"/>
    <p:sldLayoutId id="2147487042" r:id="rId23"/>
    <p:sldLayoutId id="2147487043" r:id="rId24"/>
    <p:sldLayoutId id="2147487044" r:id="rId25"/>
    <p:sldLayoutId id="2147487045" r:id="rId26"/>
  </p:sldLayoutIdLst>
  <p:transition spd="med">
    <p:fade/>
  </p:transition>
  <p:hf hdr="0" dt="0"/>
  <p:txStyles>
    <p:titleStyle>
      <a:lvl1pPr algn="l" defTabSz="457200" rtl="0" eaLnBrk="0" fontAlgn="base" hangingPunct="0">
        <a:spcBef>
          <a:spcPct val="0"/>
        </a:spcBef>
        <a:spcAft>
          <a:spcPct val="0"/>
        </a:spcAft>
        <a:defRPr sz="3200" kern="1200">
          <a:solidFill>
            <a:srgbClr val="FF6600"/>
          </a:solidFill>
          <a:latin typeface="+mj-lt"/>
          <a:ea typeface="MS PGothic" pitchFamily="34" charset="-128"/>
          <a:cs typeface="ＭＳ Ｐゴシック" charset="-128"/>
        </a:defRPr>
      </a:lvl1pPr>
      <a:lvl2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2pPr>
      <a:lvl3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3pPr>
      <a:lvl4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4pPr>
      <a:lvl5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5pPr>
      <a:lvl6pPr marL="457200" algn="l" defTabSz="457200" rtl="0" eaLnBrk="1" fontAlgn="base" hangingPunct="1">
        <a:spcBef>
          <a:spcPct val="0"/>
        </a:spcBef>
        <a:spcAft>
          <a:spcPct val="0"/>
        </a:spcAft>
        <a:defRPr sz="3600">
          <a:solidFill>
            <a:srgbClr val="FF6600"/>
          </a:solidFill>
          <a:latin typeface="Georgia" charset="0"/>
          <a:ea typeface="ＭＳ Ｐゴシック" charset="-128"/>
        </a:defRPr>
      </a:lvl6pPr>
      <a:lvl7pPr marL="914400" algn="l" defTabSz="457200" rtl="0" eaLnBrk="1" fontAlgn="base" hangingPunct="1">
        <a:spcBef>
          <a:spcPct val="0"/>
        </a:spcBef>
        <a:spcAft>
          <a:spcPct val="0"/>
        </a:spcAft>
        <a:defRPr sz="3600">
          <a:solidFill>
            <a:srgbClr val="FF6600"/>
          </a:solidFill>
          <a:latin typeface="Georgia" charset="0"/>
          <a:ea typeface="ＭＳ Ｐゴシック" charset="-128"/>
        </a:defRPr>
      </a:lvl7pPr>
      <a:lvl8pPr marL="1371600" algn="l" defTabSz="457200" rtl="0" eaLnBrk="1" fontAlgn="base" hangingPunct="1">
        <a:spcBef>
          <a:spcPct val="0"/>
        </a:spcBef>
        <a:spcAft>
          <a:spcPct val="0"/>
        </a:spcAft>
        <a:defRPr sz="3600">
          <a:solidFill>
            <a:srgbClr val="FF6600"/>
          </a:solidFill>
          <a:latin typeface="Georgia" charset="0"/>
          <a:ea typeface="ＭＳ Ｐゴシック" charset="-128"/>
        </a:defRPr>
      </a:lvl8pPr>
      <a:lvl9pPr marL="1828800" algn="l" defTabSz="457200" rtl="0" eaLnBrk="1" fontAlgn="base" hangingPunct="1">
        <a:spcBef>
          <a:spcPct val="0"/>
        </a:spcBef>
        <a:spcAft>
          <a:spcPct val="0"/>
        </a:spcAft>
        <a:defRPr sz="3600">
          <a:solidFill>
            <a:srgbClr val="FF6600"/>
          </a:solidFill>
          <a:latin typeface="Georgia" charset="0"/>
          <a:ea typeface="ＭＳ Ｐゴシック" charset="-128"/>
        </a:defRPr>
      </a:lvl9pPr>
    </p:titleStyle>
    <p:bodyStyle>
      <a:lvl1pPr marL="228600" indent="-228600" algn="l" defTabSz="457200" rtl="0" eaLnBrk="0" fontAlgn="base" hangingPunct="0">
        <a:lnSpc>
          <a:spcPts val="3363"/>
        </a:lnSpc>
        <a:spcBef>
          <a:spcPct val="0"/>
        </a:spcBef>
        <a:spcAft>
          <a:spcPts val="600"/>
        </a:spcAft>
        <a:buClr>
          <a:srgbClr val="E68422"/>
        </a:buClr>
        <a:buFont typeface="Arial" pitchFamily="34" charset="0"/>
        <a:buChar char="•"/>
        <a:defRPr lang="en-CA" sz="2400" kern="1200" dirty="0">
          <a:solidFill>
            <a:srgbClr val="2F5897"/>
          </a:solidFill>
          <a:latin typeface="+mn-lt"/>
          <a:ea typeface="MS PGothic" pitchFamily="34" charset="-128"/>
          <a:cs typeface="ＭＳ Ｐゴシック" charset="-128"/>
        </a:defRPr>
      </a:lvl1pPr>
      <a:lvl2pPr marL="682625" indent="-225425" algn="l" defTabSz="457200" rtl="0" eaLnBrk="0" fontAlgn="base" hangingPunct="0">
        <a:spcBef>
          <a:spcPct val="20000"/>
        </a:spcBef>
        <a:spcAft>
          <a:spcPct val="0"/>
        </a:spcAft>
        <a:buClr>
          <a:srgbClr val="E68422"/>
        </a:buClr>
        <a:buFont typeface="Lucida Grande"/>
        <a:buChar char="-"/>
        <a:defRPr sz="2000" kern="1200">
          <a:solidFill>
            <a:srgbClr val="2F5897"/>
          </a:solidFill>
          <a:latin typeface="+mn-lt"/>
          <a:ea typeface="MS PGothic" pitchFamily="34" charset="-128"/>
          <a:cs typeface="+mn-cs"/>
        </a:defRPr>
      </a:lvl2pPr>
      <a:lvl3pPr marL="1022350" indent="-168275" algn="l" defTabSz="457200" rtl="0" eaLnBrk="0" fontAlgn="base" hangingPunct="0">
        <a:spcBef>
          <a:spcPct val="20000"/>
        </a:spcBef>
        <a:spcAft>
          <a:spcPct val="0"/>
        </a:spcAft>
        <a:buClr>
          <a:srgbClr val="E68422"/>
        </a:buClr>
        <a:buFont typeface="Arial" pitchFamily="34" charset="0"/>
        <a:buChar char="•"/>
        <a:defRPr sz="2400" kern="1200">
          <a:solidFill>
            <a:srgbClr val="2F5897"/>
          </a:solidFill>
          <a:latin typeface="+mn-lt"/>
          <a:ea typeface="MS PGothic" pitchFamily="34" charset="-128"/>
          <a:cs typeface="+mn-cs"/>
        </a:defRPr>
      </a:lvl3pPr>
      <a:lvl4pPr marL="1317625" indent="-173038" algn="l" defTabSz="457200" rtl="0" eaLnBrk="0" fontAlgn="base" hangingPunct="0">
        <a:spcBef>
          <a:spcPct val="20000"/>
        </a:spcBef>
        <a:spcAft>
          <a:spcPct val="0"/>
        </a:spcAft>
        <a:buClr>
          <a:srgbClr val="E68422"/>
        </a:buClr>
        <a:buFont typeface="Arial" pitchFamily="34" charset="0"/>
        <a:buChar char="•"/>
        <a:defRPr sz="1600" kern="1200">
          <a:solidFill>
            <a:srgbClr val="2F5897"/>
          </a:solidFill>
          <a:latin typeface="+mn-lt"/>
          <a:ea typeface="MS PGothic" pitchFamily="34" charset="-128"/>
          <a:cs typeface="+mn-cs"/>
        </a:defRPr>
      </a:lvl4pPr>
      <a:lvl5pPr marL="1546225" indent="-173038" algn="l" defTabSz="457200" rtl="0" eaLnBrk="0" fontAlgn="base" hangingPunct="0">
        <a:spcBef>
          <a:spcPct val="20000"/>
        </a:spcBef>
        <a:spcAft>
          <a:spcPct val="0"/>
        </a:spcAft>
        <a:buClr>
          <a:srgbClr val="E68422"/>
        </a:buClr>
        <a:buFont typeface="Arial" pitchFamily="34" charset="0"/>
        <a:buChar char="•"/>
        <a:defRPr sz="1400" kern="1200">
          <a:solidFill>
            <a:srgbClr val="2F5897"/>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pic>
        <p:nvPicPr>
          <p:cNvPr id="16389" name="Picture 13" descr="Basadur_PPT_swoosh-01.png"/>
          <p:cNvPicPr>
            <a:picLocks noChangeAspect="1"/>
          </p:cNvPicPr>
          <p:nvPr userDrawn="1"/>
        </p:nvPicPr>
        <p:blipFill>
          <a:blip r:embed="rId17" cstate="print">
            <a:extLst>
              <a:ext uri="{28A0092B-C50C-407E-A947-70E740481C1C}">
                <a14:useLocalDpi xmlns:a14="http://schemas.microsoft.com/office/drawing/2010/main" val="0"/>
              </a:ext>
            </a:extLst>
          </a:blip>
          <a:srcRect t="9824"/>
          <a:stretch>
            <a:fillRect/>
          </a:stretch>
        </p:blipFill>
        <p:spPr bwMode="auto">
          <a:xfrm>
            <a:off x="0" y="12700"/>
            <a:ext cx="9097963" cy="2338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96981" y="636416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sp>
        <p:nvSpPr>
          <p:cNvPr id="5" name="Footer Placeholder 4"/>
          <p:cNvSpPr>
            <a:spLocks noGrp="1"/>
          </p:cNvSpPr>
          <p:nvPr>
            <p:ph type="ftr" sz="quarter" idx="3"/>
          </p:nvPr>
        </p:nvSpPr>
        <p:spPr>
          <a:xfrm>
            <a:off x="825500" y="6197600"/>
            <a:ext cx="5180013" cy="365125"/>
          </a:xfrm>
          <a:prstGeom prst="rect">
            <a:avLst/>
          </a:prstGeom>
        </p:spPr>
        <p:txBody>
          <a:bodyPr vert="horz" wrap="square" lIns="91440" tIns="45720" rIns="91440" bIns="45720" numCol="1" anchor="b" anchorCtr="0" compatLnSpc="1">
            <a:prstTxWarp prst="textNoShape">
              <a:avLst/>
            </a:prstTxWarp>
          </a:bodyPr>
          <a:lstStyle>
            <a:lvl1pPr>
              <a:defRPr sz="1200">
                <a:solidFill>
                  <a:srgbClr val="7F7F7F"/>
                </a:solidFill>
                <a:latin typeface="Calibri" pitchFamily="34" charset="0"/>
                <a:ea typeface="+mn-ea"/>
                <a:cs typeface="Arial" pitchFamily="34" charset="0"/>
              </a:defRPr>
            </a:lvl1pPr>
          </a:lstStyle>
          <a:p>
            <a:pPr>
              <a:defRPr/>
            </a:pPr>
            <a:r>
              <a:rPr lang="en-US"/>
              <a:t>SECTION OR PRESENTATION TITLE</a:t>
            </a:r>
          </a:p>
        </p:txBody>
      </p:sp>
      <p:sp>
        <p:nvSpPr>
          <p:cNvPr id="6" name="Slide Number Placeholder 5"/>
          <p:cNvSpPr>
            <a:spLocks noGrp="1"/>
          </p:cNvSpPr>
          <p:nvPr>
            <p:ph type="sldNum" sz="quarter" idx="4"/>
          </p:nvPr>
        </p:nvSpPr>
        <p:spPr>
          <a:xfrm>
            <a:off x="8345488" y="6197600"/>
            <a:ext cx="355600" cy="365125"/>
          </a:xfrm>
          <a:prstGeom prst="rect">
            <a:avLst/>
          </a:prstGeom>
        </p:spPr>
        <p:txBody>
          <a:bodyPr vert="horz" wrap="square" lIns="91440" tIns="45720" rIns="0" bIns="45720" numCol="1" anchor="b" anchorCtr="0" compatLnSpc="1">
            <a:prstTxWarp prst="textNoShape">
              <a:avLst/>
            </a:prstTxWarp>
          </a:bodyPr>
          <a:lstStyle>
            <a:lvl1pPr algn="r">
              <a:defRPr>
                <a:solidFill>
                  <a:srgbClr val="7F7F7F"/>
                </a:solidFill>
                <a:ea typeface="ＭＳ Ｐゴシック" pitchFamily="34" charset="-128"/>
                <a:cs typeface="+mn-cs"/>
              </a:defRPr>
            </a:lvl1pPr>
          </a:lstStyle>
          <a:p>
            <a:pPr>
              <a:defRPr/>
            </a:pPr>
            <a:fld id="{7936A80D-94B4-48CE-BF39-E0BD0559D38A}" type="slidenum">
              <a:rPr lang="en-US"/>
              <a:pPr>
                <a:defRPr/>
              </a:pPr>
              <a:t>‹#›</a:t>
            </a:fld>
            <a:endParaRPr lang="en-US"/>
          </a:p>
        </p:txBody>
      </p:sp>
      <p:pic>
        <p:nvPicPr>
          <p:cNvPr id="16395" name="Picture 83"/>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8900" y="6348413"/>
            <a:ext cx="3762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60" name="TextBox 10"/>
          <p:cNvSpPr txBox="1">
            <a:spLocks noChangeArrowheads="1"/>
          </p:cNvSpPr>
          <p:nvPr userDrawn="1"/>
        </p:nvSpPr>
        <p:spPr bwMode="auto">
          <a:xfrm>
            <a:off x="6629400" y="6630988"/>
            <a:ext cx="1633538"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Ins="0">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16397" name="Text Placeholder 12"/>
          <p:cNvSpPr>
            <a:spLocks noGrp="1"/>
          </p:cNvSpPr>
          <p:nvPr>
            <p:ph type="body" idx="1"/>
          </p:nvPr>
        </p:nvSpPr>
        <p:spPr bwMode="auto">
          <a:xfrm>
            <a:off x="914400" y="2239963"/>
            <a:ext cx="7772400" cy="395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62" name="TextBox 4"/>
          <p:cNvSpPr txBox="1">
            <a:spLocks noChangeArrowheads="1"/>
          </p:cNvSpPr>
          <p:nvPr userDrawn="1"/>
        </p:nvSpPr>
        <p:spPr bwMode="auto">
          <a:xfrm>
            <a:off x="5691188" y="6248400"/>
            <a:ext cx="1522412"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6399" name="Picture 5"/>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400" name="Title Placeholder 12"/>
          <p:cNvSpPr>
            <a:spLocks noGrp="1"/>
          </p:cNvSpPr>
          <p:nvPr>
            <p:ph type="title"/>
          </p:nvPr>
        </p:nvSpPr>
        <p:spPr bwMode="auto">
          <a:xfrm>
            <a:off x="457200" y="320675"/>
            <a:ext cx="8229600" cy="1281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7046" r:id="rId1"/>
    <p:sldLayoutId id="2147487047" r:id="rId2"/>
    <p:sldLayoutId id="2147487048" r:id="rId3"/>
    <p:sldLayoutId id="2147487049" r:id="rId4"/>
    <p:sldLayoutId id="2147487050" r:id="rId5"/>
    <p:sldLayoutId id="2147487051" r:id="rId6"/>
    <p:sldLayoutId id="2147487052" r:id="rId7"/>
    <p:sldLayoutId id="2147487053" r:id="rId8"/>
    <p:sldLayoutId id="2147487054" r:id="rId9"/>
    <p:sldLayoutId id="2147487055" r:id="rId10"/>
    <p:sldLayoutId id="2147487056" r:id="rId11"/>
    <p:sldLayoutId id="2147487057" r:id="rId12"/>
    <p:sldLayoutId id="2147487058" r:id="rId13"/>
    <p:sldLayoutId id="2147487059" r:id="rId14"/>
    <p:sldLayoutId id="2147487060" r:id="rId15"/>
  </p:sldLayoutIdLst>
  <p:transition spd="med">
    <p:fade/>
  </p:transition>
  <p:hf hdr="0" dt="0"/>
  <p:txStyles>
    <p:titleStyle>
      <a:lvl1pPr algn="l" defTabSz="457200" rtl="0" eaLnBrk="0" fontAlgn="base" hangingPunct="0">
        <a:spcBef>
          <a:spcPct val="0"/>
        </a:spcBef>
        <a:spcAft>
          <a:spcPct val="0"/>
        </a:spcAft>
        <a:defRPr sz="3200" kern="1200">
          <a:solidFill>
            <a:srgbClr val="FF6600"/>
          </a:solidFill>
          <a:latin typeface="+mj-lt"/>
          <a:ea typeface="MS PGothic" pitchFamily="34" charset="-128"/>
          <a:cs typeface="ＭＳ Ｐゴシック" charset="-128"/>
        </a:defRPr>
      </a:lvl1pPr>
      <a:lvl2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2pPr>
      <a:lvl3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3pPr>
      <a:lvl4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4pPr>
      <a:lvl5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5pPr>
      <a:lvl6pPr marL="457200" algn="l" defTabSz="457200" rtl="0" fontAlgn="base">
        <a:spcBef>
          <a:spcPct val="0"/>
        </a:spcBef>
        <a:spcAft>
          <a:spcPct val="0"/>
        </a:spcAft>
        <a:defRPr sz="3600">
          <a:solidFill>
            <a:srgbClr val="FF6600"/>
          </a:solidFill>
          <a:latin typeface="Georgia" charset="0"/>
          <a:ea typeface="ＭＳ Ｐゴシック" charset="-128"/>
        </a:defRPr>
      </a:lvl6pPr>
      <a:lvl7pPr marL="914400" algn="l" defTabSz="457200" rtl="0" fontAlgn="base">
        <a:spcBef>
          <a:spcPct val="0"/>
        </a:spcBef>
        <a:spcAft>
          <a:spcPct val="0"/>
        </a:spcAft>
        <a:defRPr sz="3600">
          <a:solidFill>
            <a:srgbClr val="FF6600"/>
          </a:solidFill>
          <a:latin typeface="Georgia" charset="0"/>
          <a:ea typeface="ＭＳ Ｐゴシック" charset="-128"/>
        </a:defRPr>
      </a:lvl7pPr>
      <a:lvl8pPr marL="1371600" algn="l" defTabSz="457200" rtl="0" fontAlgn="base">
        <a:spcBef>
          <a:spcPct val="0"/>
        </a:spcBef>
        <a:spcAft>
          <a:spcPct val="0"/>
        </a:spcAft>
        <a:defRPr sz="3600">
          <a:solidFill>
            <a:srgbClr val="FF6600"/>
          </a:solidFill>
          <a:latin typeface="Georgia" charset="0"/>
          <a:ea typeface="ＭＳ Ｐゴシック" charset="-128"/>
        </a:defRPr>
      </a:lvl8pPr>
      <a:lvl9pPr marL="1828800" algn="l" defTabSz="457200" rtl="0" fontAlgn="base">
        <a:spcBef>
          <a:spcPct val="0"/>
        </a:spcBef>
        <a:spcAft>
          <a:spcPct val="0"/>
        </a:spcAft>
        <a:defRPr sz="3600">
          <a:solidFill>
            <a:srgbClr val="FF6600"/>
          </a:solidFill>
          <a:latin typeface="Georgia" charset="0"/>
          <a:ea typeface="ＭＳ Ｐゴシック" charset="-128"/>
        </a:defRPr>
      </a:lvl9pPr>
    </p:titleStyle>
    <p:bodyStyle>
      <a:lvl1pPr marL="228600" indent="-228600" algn="l" defTabSz="457200" rtl="0" eaLnBrk="0" fontAlgn="base" hangingPunct="0">
        <a:lnSpc>
          <a:spcPts val="3363"/>
        </a:lnSpc>
        <a:spcBef>
          <a:spcPct val="0"/>
        </a:spcBef>
        <a:spcAft>
          <a:spcPts val="600"/>
        </a:spcAft>
        <a:buClr>
          <a:srgbClr val="E68422"/>
        </a:buClr>
        <a:buFont typeface="Arial" pitchFamily="34" charset="0"/>
        <a:buChar char="•"/>
        <a:defRPr lang="en-CA" sz="2400" kern="1200" dirty="0">
          <a:solidFill>
            <a:srgbClr val="2F5897"/>
          </a:solidFill>
          <a:latin typeface="+mn-lt"/>
          <a:ea typeface="MS PGothic" pitchFamily="34" charset="-128"/>
          <a:cs typeface="ＭＳ Ｐゴシック" charset="-128"/>
        </a:defRPr>
      </a:lvl1pPr>
      <a:lvl2pPr marL="682625" indent="-225425" algn="l" defTabSz="457200" rtl="0" eaLnBrk="0" fontAlgn="base" hangingPunct="0">
        <a:spcBef>
          <a:spcPct val="20000"/>
        </a:spcBef>
        <a:spcAft>
          <a:spcPct val="0"/>
        </a:spcAft>
        <a:buClr>
          <a:srgbClr val="E68422"/>
        </a:buClr>
        <a:buFont typeface="Lucida Grande"/>
        <a:buChar char="-"/>
        <a:defRPr sz="2000" kern="1200">
          <a:solidFill>
            <a:srgbClr val="2F5897"/>
          </a:solidFill>
          <a:latin typeface="+mn-lt"/>
          <a:ea typeface="MS PGothic" pitchFamily="34" charset="-128"/>
          <a:cs typeface="+mn-cs"/>
        </a:defRPr>
      </a:lvl2pPr>
      <a:lvl3pPr marL="1022350" indent="-168275" algn="l" defTabSz="457200" rtl="0" eaLnBrk="0" fontAlgn="base" hangingPunct="0">
        <a:spcBef>
          <a:spcPct val="20000"/>
        </a:spcBef>
        <a:spcAft>
          <a:spcPct val="0"/>
        </a:spcAft>
        <a:buClr>
          <a:srgbClr val="E68422"/>
        </a:buClr>
        <a:buFont typeface="Arial" pitchFamily="34" charset="0"/>
        <a:buChar char="•"/>
        <a:defRPr sz="2400" kern="1200">
          <a:solidFill>
            <a:srgbClr val="2F5897"/>
          </a:solidFill>
          <a:latin typeface="+mn-lt"/>
          <a:ea typeface="MS PGothic" pitchFamily="34" charset="-128"/>
          <a:cs typeface="+mn-cs"/>
        </a:defRPr>
      </a:lvl3pPr>
      <a:lvl4pPr marL="1317625" indent="-173038" algn="l" defTabSz="457200" rtl="0" eaLnBrk="0" fontAlgn="base" hangingPunct="0">
        <a:spcBef>
          <a:spcPct val="20000"/>
        </a:spcBef>
        <a:spcAft>
          <a:spcPct val="0"/>
        </a:spcAft>
        <a:buClr>
          <a:srgbClr val="E68422"/>
        </a:buClr>
        <a:buFont typeface="Arial" pitchFamily="34" charset="0"/>
        <a:buChar char="•"/>
        <a:defRPr sz="1600" kern="1200">
          <a:solidFill>
            <a:srgbClr val="2F5897"/>
          </a:solidFill>
          <a:latin typeface="+mn-lt"/>
          <a:ea typeface="MS PGothic" pitchFamily="34" charset="-128"/>
          <a:cs typeface="+mn-cs"/>
        </a:defRPr>
      </a:lvl4pPr>
      <a:lvl5pPr marL="1546225" indent="-173038" algn="l" defTabSz="457200" rtl="0" eaLnBrk="0" fontAlgn="base" hangingPunct="0">
        <a:spcBef>
          <a:spcPct val="20000"/>
        </a:spcBef>
        <a:spcAft>
          <a:spcPct val="0"/>
        </a:spcAft>
        <a:buClr>
          <a:srgbClr val="E68422"/>
        </a:buClr>
        <a:buFont typeface="Arial" pitchFamily="34" charset="0"/>
        <a:buChar char="•"/>
        <a:defRPr sz="1400" kern="1200">
          <a:solidFill>
            <a:srgbClr val="2F5897"/>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17413" name="Picture 13" descr="Basadur_PPT_swoosh-01.png"/>
          <p:cNvPicPr>
            <a:picLocks noChangeAspect="1"/>
          </p:cNvPicPr>
          <p:nvPr userDrawn="1"/>
        </p:nvPicPr>
        <p:blipFill>
          <a:blip r:embed="rId18" cstate="print">
            <a:extLst>
              <a:ext uri="{28A0092B-C50C-407E-A947-70E740481C1C}">
                <a14:useLocalDpi xmlns:a14="http://schemas.microsoft.com/office/drawing/2010/main" val="0"/>
              </a:ext>
            </a:extLst>
          </a:blip>
          <a:srcRect t="9824"/>
          <a:stretch>
            <a:fillRect/>
          </a:stretch>
        </p:blipFill>
        <p:spPr bwMode="auto">
          <a:xfrm>
            <a:off x="0" y="12700"/>
            <a:ext cx="9097963" cy="2338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96981" y="636416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5" name="Footer Placeholder 4"/>
          <p:cNvSpPr>
            <a:spLocks noGrp="1"/>
          </p:cNvSpPr>
          <p:nvPr>
            <p:ph type="ftr" sz="quarter" idx="3"/>
          </p:nvPr>
        </p:nvSpPr>
        <p:spPr>
          <a:xfrm>
            <a:off x="825500" y="6197600"/>
            <a:ext cx="5180013" cy="365125"/>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solidFill>
                  <a:srgbClr val="7F7F7F"/>
                </a:solidFill>
                <a:latin typeface="Calibri" pitchFamily="34" charset="0"/>
                <a:ea typeface="+mn-ea"/>
                <a:cs typeface="Arial" pitchFamily="34" charset="0"/>
              </a:defRPr>
            </a:lvl1pPr>
          </a:lstStyle>
          <a:p>
            <a:pPr>
              <a:defRPr/>
            </a:pPr>
            <a:r>
              <a:rPr lang="en-US"/>
              <a:t>SECTION OR PRESENTATION TITLE</a:t>
            </a:r>
          </a:p>
        </p:txBody>
      </p:sp>
      <p:sp>
        <p:nvSpPr>
          <p:cNvPr id="6" name="Slide Number Placeholder 5"/>
          <p:cNvSpPr>
            <a:spLocks noGrp="1"/>
          </p:cNvSpPr>
          <p:nvPr>
            <p:ph type="sldNum" sz="quarter" idx="4"/>
          </p:nvPr>
        </p:nvSpPr>
        <p:spPr>
          <a:xfrm>
            <a:off x="8345488" y="6197600"/>
            <a:ext cx="355600" cy="365125"/>
          </a:xfrm>
          <a:prstGeom prst="rect">
            <a:avLst/>
          </a:prstGeom>
        </p:spPr>
        <p:txBody>
          <a:bodyPr vert="horz" wrap="square" lIns="91440" tIns="45720" rIns="0" bIns="45720" numCol="1" anchor="b" anchorCtr="0" compatLnSpc="1">
            <a:prstTxWarp prst="textNoShape">
              <a:avLst/>
            </a:prstTxWarp>
          </a:bodyPr>
          <a:lstStyle>
            <a:lvl1pPr algn="r" eaLnBrk="0" hangingPunct="0">
              <a:defRPr sz="1800">
                <a:solidFill>
                  <a:srgbClr val="7F7F7F"/>
                </a:solidFill>
                <a:latin typeface="Times" charset="0"/>
                <a:ea typeface="ＭＳ Ｐゴシック" pitchFamily="34" charset="-128"/>
                <a:cs typeface="+mn-cs"/>
              </a:defRPr>
            </a:lvl1pPr>
          </a:lstStyle>
          <a:p>
            <a:pPr>
              <a:defRPr/>
            </a:pPr>
            <a:fld id="{82A4A640-B17D-4D58-8D1F-78EB2474F754}" type="slidenum">
              <a:rPr lang="en-US"/>
              <a:pPr>
                <a:defRPr/>
              </a:pPr>
              <a:t>‹#›</a:t>
            </a:fld>
            <a:endParaRPr lang="en-US"/>
          </a:p>
        </p:txBody>
      </p:sp>
      <p:pic>
        <p:nvPicPr>
          <p:cNvPr id="17419" name="Picture 83"/>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8900" y="6348413"/>
            <a:ext cx="3762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60" name="TextBox 10"/>
          <p:cNvSpPr txBox="1">
            <a:spLocks noChangeArrowheads="1"/>
          </p:cNvSpPr>
          <p:nvPr userDrawn="1"/>
        </p:nvSpPr>
        <p:spPr bwMode="auto">
          <a:xfrm>
            <a:off x="6629400" y="6630988"/>
            <a:ext cx="1633538" cy="200025"/>
          </a:xfrm>
          <a:prstGeom prst="rect">
            <a:avLst/>
          </a:prstGeom>
          <a:noFill/>
          <a:ln>
            <a:noFill/>
          </a:ln>
          <a:extLst/>
        </p:spPr>
        <p:txBody>
          <a:bodyPr wrap="none" rIns="0">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17421" name="Text Placeholder 12"/>
          <p:cNvSpPr>
            <a:spLocks noGrp="1"/>
          </p:cNvSpPr>
          <p:nvPr>
            <p:ph type="body" idx="1"/>
          </p:nvPr>
        </p:nvSpPr>
        <p:spPr bwMode="auto">
          <a:xfrm>
            <a:off x="914400" y="2239963"/>
            <a:ext cx="7772400" cy="395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62"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7423" name="Picture 5"/>
          <p:cNvPicPr>
            <a:picLocks noChangeAspect="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24" name="Title Placeholder 12"/>
          <p:cNvSpPr>
            <a:spLocks noGrp="1"/>
          </p:cNvSpPr>
          <p:nvPr>
            <p:ph type="title"/>
          </p:nvPr>
        </p:nvSpPr>
        <p:spPr bwMode="auto">
          <a:xfrm>
            <a:off x="457200" y="320675"/>
            <a:ext cx="8229600" cy="1281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7061" r:id="rId1"/>
    <p:sldLayoutId id="2147487062" r:id="rId2"/>
    <p:sldLayoutId id="2147487063" r:id="rId3"/>
    <p:sldLayoutId id="2147487064" r:id="rId4"/>
    <p:sldLayoutId id="2147487065" r:id="rId5"/>
    <p:sldLayoutId id="2147487066" r:id="rId6"/>
    <p:sldLayoutId id="2147487067" r:id="rId7"/>
    <p:sldLayoutId id="2147487068" r:id="rId8"/>
    <p:sldLayoutId id="2147487069" r:id="rId9"/>
    <p:sldLayoutId id="2147487070" r:id="rId10"/>
    <p:sldLayoutId id="2147487071" r:id="rId11"/>
    <p:sldLayoutId id="2147487072" r:id="rId12"/>
    <p:sldLayoutId id="2147487073" r:id="rId13"/>
    <p:sldLayoutId id="2147487074" r:id="rId14"/>
    <p:sldLayoutId id="2147487075" r:id="rId15"/>
    <p:sldLayoutId id="2147487076" r:id="rId16"/>
  </p:sldLayoutIdLst>
  <p:transition spd="med">
    <p:fade/>
  </p:transition>
  <p:hf hdr="0" dt="0"/>
  <p:txStyles>
    <p:titleStyle>
      <a:lvl1pPr algn="l" defTabSz="457200" rtl="0" eaLnBrk="0" fontAlgn="base" hangingPunct="0">
        <a:spcBef>
          <a:spcPct val="0"/>
        </a:spcBef>
        <a:spcAft>
          <a:spcPct val="0"/>
        </a:spcAft>
        <a:defRPr sz="3200" kern="1200">
          <a:solidFill>
            <a:srgbClr val="FF6600"/>
          </a:solidFill>
          <a:latin typeface="+mj-lt"/>
          <a:ea typeface="MS PGothic" pitchFamily="34" charset="-128"/>
          <a:cs typeface="ＭＳ Ｐゴシック" charset="-128"/>
        </a:defRPr>
      </a:lvl1pPr>
      <a:lvl2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2pPr>
      <a:lvl3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3pPr>
      <a:lvl4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4pPr>
      <a:lvl5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5pPr>
      <a:lvl6pPr marL="457200" algn="l" defTabSz="457200" rtl="0" fontAlgn="base">
        <a:spcBef>
          <a:spcPct val="0"/>
        </a:spcBef>
        <a:spcAft>
          <a:spcPct val="0"/>
        </a:spcAft>
        <a:defRPr sz="3600">
          <a:solidFill>
            <a:srgbClr val="FF6600"/>
          </a:solidFill>
          <a:latin typeface="Georgia" charset="0"/>
          <a:ea typeface="ＭＳ Ｐゴシック" charset="-128"/>
        </a:defRPr>
      </a:lvl6pPr>
      <a:lvl7pPr marL="914400" algn="l" defTabSz="457200" rtl="0" fontAlgn="base">
        <a:spcBef>
          <a:spcPct val="0"/>
        </a:spcBef>
        <a:spcAft>
          <a:spcPct val="0"/>
        </a:spcAft>
        <a:defRPr sz="3600">
          <a:solidFill>
            <a:srgbClr val="FF6600"/>
          </a:solidFill>
          <a:latin typeface="Georgia" charset="0"/>
          <a:ea typeface="ＭＳ Ｐゴシック" charset="-128"/>
        </a:defRPr>
      </a:lvl7pPr>
      <a:lvl8pPr marL="1371600" algn="l" defTabSz="457200" rtl="0" fontAlgn="base">
        <a:spcBef>
          <a:spcPct val="0"/>
        </a:spcBef>
        <a:spcAft>
          <a:spcPct val="0"/>
        </a:spcAft>
        <a:defRPr sz="3600">
          <a:solidFill>
            <a:srgbClr val="FF6600"/>
          </a:solidFill>
          <a:latin typeface="Georgia" charset="0"/>
          <a:ea typeface="ＭＳ Ｐゴシック" charset="-128"/>
        </a:defRPr>
      </a:lvl8pPr>
      <a:lvl9pPr marL="1828800" algn="l" defTabSz="457200" rtl="0" fontAlgn="base">
        <a:spcBef>
          <a:spcPct val="0"/>
        </a:spcBef>
        <a:spcAft>
          <a:spcPct val="0"/>
        </a:spcAft>
        <a:defRPr sz="3600">
          <a:solidFill>
            <a:srgbClr val="FF6600"/>
          </a:solidFill>
          <a:latin typeface="Georgia" charset="0"/>
          <a:ea typeface="ＭＳ Ｐゴシック" charset="-128"/>
        </a:defRPr>
      </a:lvl9pPr>
    </p:titleStyle>
    <p:bodyStyle>
      <a:lvl1pPr marL="228600" indent="-228600" algn="l" defTabSz="457200" rtl="0" eaLnBrk="0" fontAlgn="base" hangingPunct="0">
        <a:lnSpc>
          <a:spcPts val="3363"/>
        </a:lnSpc>
        <a:spcBef>
          <a:spcPct val="0"/>
        </a:spcBef>
        <a:spcAft>
          <a:spcPts val="600"/>
        </a:spcAft>
        <a:buClr>
          <a:srgbClr val="E68422"/>
        </a:buClr>
        <a:buFont typeface="Arial" pitchFamily="34" charset="0"/>
        <a:buChar char="•"/>
        <a:defRPr lang="en-CA" sz="2400" kern="1200" dirty="0">
          <a:solidFill>
            <a:srgbClr val="2F5897"/>
          </a:solidFill>
          <a:latin typeface="+mn-lt"/>
          <a:ea typeface="MS PGothic" pitchFamily="34" charset="-128"/>
          <a:cs typeface="ＭＳ Ｐゴシック" charset="-128"/>
        </a:defRPr>
      </a:lvl1pPr>
      <a:lvl2pPr marL="682625" indent="-225425" algn="l" defTabSz="457200" rtl="0" eaLnBrk="0" fontAlgn="base" hangingPunct="0">
        <a:spcBef>
          <a:spcPct val="20000"/>
        </a:spcBef>
        <a:spcAft>
          <a:spcPct val="0"/>
        </a:spcAft>
        <a:buClr>
          <a:srgbClr val="E68422"/>
        </a:buClr>
        <a:buFont typeface="Lucida Grande"/>
        <a:buChar char="-"/>
        <a:defRPr sz="2000" kern="1200">
          <a:solidFill>
            <a:srgbClr val="2F5897"/>
          </a:solidFill>
          <a:latin typeface="+mn-lt"/>
          <a:ea typeface="MS PGothic" pitchFamily="34" charset="-128"/>
          <a:cs typeface="+mn-cs"/>
        </a:defRPr>
      </a:lvl2pPr>
      <a:lvl3pPr marL="1022350" indent="-168275" algn="l" defTabSz="457200" rtl="0" eaLnBrk="0" fontAlgn="base" hangingPunct="0">
        <a:spcBef>
          <a:spcPct val="20000"/>
        </a:spcBef>
        <a:spcAft>
          <a:spcPct val="0"/>
        </a:spcAft>
        <a:buClr>
          <a:srgbClr val="E68422"/>
        </a:buClr>
        <a:buFont typeface="Arial" pitchFamily="34" charset="0"/>
        <a:buChar char="•"/>
        <a:defRPr sz="2400" kern="1200">
          <a:solidFill>
            <a:srgbClr val="2F5897"/>
          </a:solidFill>
          <a:latin typeface="+mn-lt"/>
          <a:ea typeface="MS PGothic" pitchFamily="34" charset="-128"/>
          <a:cs typeface="+mn-cs"/>
        </a:defRPr>
      </a:lvl3pPr>
      <a:lvl4pPr marL="1317625" indent="-173038" algn="l" defTabSz="457200" rtl="0" eaLnBrk="0" fontAlgn="base" hangingPunct="0">
        <a:spcBef>
          <a:spcPct val="20000"/>
        </a:spcBef>
        <a:spcAft>
          <a:spcPct val="0"/>
        </a:spcAft>
        <a:buClr>
          <a:srgbClr val="E68422"/>
        </a:buClr>
        <a:buFont typeface="Arial" pitchFamily="34" charset="0"/>
        <a:buChar char="•"/>
        <a:defRPr sz="1600" kern="1200">
          <a:solidFill>
            <a:srgbClr val="2F5897"/>
          </a:solidFill>
          <a:latin typeface="+mn-lt"/>
          <a:ea typeface="MS PGothic" pitchFamily="34" charset="-128"/>
          <a:cs typeface="+mn-cs"/>
        </a:defRPr>
      </a:lvl4pPr>
      <a:lvl5pPr marL="1546225" indent="-173038" algn="l" defTabSz="457200" rtl="0" eaLnBrk="0" fontAlgn="base" hangingPunct="0">
        <a:spcBef>
          <a:spcPct val="20000"/>
        </a:spcBef>
        <a:spcAft>
          <a:spcPct val="0"/>
        </a:spcAft>
        <a:buClr>
          <a:srgbClr val="E68422"/>
        </a:buClr>
        <a:buFont typeface="Arial" pitchFamily="34" charset="0"/>
        <a:buChar char="•"/>
        <a:defRPr sz="1400" kern="1200">
          <a:solidFill>
            <a:srgbClr val="2F5897"/>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18437" name="Picture 13" descr="Basadur_PPT_swoosh-01.png"/>
          <p:cNvPicPr>
            <a:picLocks noChangeAspect="1"/>
          </p:cNvPicPr>
          <p:nvPr userDrawn="1"/>
        </p:nvPicPr>
        <p:blipFill>
          <a:blip r:embed="rId18" cstate="print">
            <a:extLst>
              <a:ext uri="{28A0092B-C50C-407E-A947-70E740481C1C}">
                <a14:useLocalDpi xmlns:a14="http://schemas.microsoft.com/office/drawing/2010/main" val="0"/>
              </a:ext>
            </a:extLst>
          </a:blip>
          <a:srcRect t="9824"/>
          <a:stretch>
            <a:fillRect/>
          </a:stretch>
        </p:blipFill>
        <p:spPr bwMode="auto">
          <a:xfrm>
            <a:off x="0" y="12700"/>
            <a:ext cx="9097963" cy="2338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96981" y="636416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5" name="Footer Placeholder 4"/>
          <p:cNvSpPr>
            <a:spLocks noGrp="1"/>
          </p:cNvSpPr>
          <p:nvPr>
            <p:ph type="ftr" sz="quarter" idx="3"/>
          </p:nvPr>
        </p:nvSpPr>
        <p:spPr>
          <a:xfrm>
            <a:off x="825500" y="6197600"/>
            <a:ext cx="5180013" cy="365125"/>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solidFill>
                  <a:srgbClr val="7F7F7F"/>
                </a:solidFill>
                <a:latin typeface="Calibri" pitchFamily="34" charset="0"/>
                <a:ea typeface="+mn-ea"/>
                <a:cs typeface="Arial" pitchFamily="34" charset="0"/>
              </a:defRPr>
            </a:lvl1pPr>
          </a:lstStyle>
          <a:p>
            <a:pPr>
              <a:defRPr/>
            </a:pPr>
            <a:r>
              <a:rPr lang="en-US"/>
              <a:t>SECTION OR PRESENTATION TITLE</a:t>
            </a:r>
          </a:p>
        </p:txBody>
      </p:sp>
      <p:sp>
        <p:nvSpPr>
          <p:cNvPr id="6" name="Slide Number Placeholder 5"/>
          <p:cNvSpPr>
            <a:spLocks noGrp="1"/>
          </p:cNvSpPr>
          <p:nvPr>
            <p:ph type="sldNum" sz="quarter" idx="4"/>
          </p:nvPr>
        </p:nvSpPr>
        <p:spPr>
          <a:xfrm>
            <a:off x="8345488" y="6197600"/>
            <a:ext cx="355600" cy="365125"/>
          </a:xfrm>
          <a:prstGeom prst="rect">
            <a:avLst/>
          </a:prstGeom>
        </p:spPr>
        <p:txBody>
          <a:bodyPr vert="horz" wrap="square" lIns="91440" tIns="45720" rIns="0" bIns="45720" numCol="1" anchor="b" anchorCtr="0" compatLnSpc="1">
            <a:prstTxWarp prst="textNoShape">
              <a:avLst/>
            </a:prstTxWarp>
          </a:bodyPr>
          <a:lstStyle>
            <a:lvl1pPr algn="r" eaLnBrk="0" hangingPunct="0">
              <a:defRPr sz="1800">
                <a:solidFill>
                  <a:srgbClr val="7F7F7F"/>
                </a:solidFill>
                <a:latin typeface="Times" charset="0"/>
                <a:ea typeface="ＭＳ Ｐゴシック" pitchFamily="34" charset="-128"/>
                <a:cs typeface="+mn-cs"/>
              </a:defRPr>
            </a:lvl1pPr>
          </a:lstStyle>
          <a:p>
            <a:pPr>
              <a:defRPr/>
            </a:pPr>
            <a:fld id="{B860124A-0DC0-41B1-88F3-3338A166DD55}" type="slidenum">
              <a:rPr lang="en-US"/>
              <a:pPr>
                <a:defRPr/>
              </a:pPr>
              <a:t>‹#›</a:t>
            </a:fld>
            <a:endParaRPr lang="en-US"/>
          </a:p>
        </p:txBody>
      </p:sp>
      <p:pic>
        <p:nvPicPr>
          <p:cNvPr id="18443" name="Picture 83"/>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8900" y="6348413"/>
            <a:ext cx="3762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60" name="TextBox 10"/>
          <p:cNvSpPr txBox="1">
            <a:spLocks noChangeArrowheads="1"/>
          </p:cNvSpPr>
          <p:nvPr userDrawn="1"/>
        </p:nvSpPr>
        <p:spPr bwMode="auto">
          <a:xfrm>
            <a:off x="6629400" y="6630988"/>
            <a:ext cx="1633538" cy="200025"/>
          </a:xfrm>
          <a:prstGeom prst="rect">
            <a:avLst/>
          </a:prstGeom>
          <a:noFill/>
          <a:ln>
            <a:noFill/>
          </a:ln>
          <a:extLst/>
        </p:spPr>
        <p:txBody>
          <a:bodyPr wrap="none" rIns="0">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18445" name="Text Placeholder 12"/>
          <p:cNvSpPr>
            <a:spLocks noGrp="1"/>
          </p:cNvSpPr>
          <p:nvPr>
            <p:ph type="body" idx="1"/>
          </p:nvPr>
        </p:nvSpPr>
        <p:spPr bwMode="auto">
          <a:xfrm>
            <a:off x="914400" y="2239963"/>
            <a:ext cx="7772400" cy="395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62"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8447" name="Picture 5"/>
          <p:cNvPicPr>
            <a:picLocks noChangeAspect="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48" name="Title Placeholder 12"/>
          <p:cNvSpPr>
            <a:spLocks noGrp="1"/>
          </p:cNvSpPr>
          <p:nvPr>
            <p:ph type="title"/>
          </p:nvPr>
        </p:nvSpPr>
        <p:spPr bwMode="auto">
          <a:xfrm>
            <a:off x="457200" y="320675"/>
            <a:ext cx="8229600" cy="1281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7077" r:id="rId1"/>
    <p:sldLayoutId id="2147487078" r:id="rId2"/>
    <p:sldLayoutId id="2147487079" r:id="rId3"/>
    <p:sldLayoutId id="2147487080" r:id="rId4"/>
    <p:sldLayoutId id="2147487081" r:id="rId5"/>
    <p:sldLayoutId id="2147487082" r:id="rId6"/>
    <p:sldLayoutId id="2147487083" r:id="rId7"/>
    <p:sldLayoutId id="2147487084" r:id="rId8"/>
    <p:sldLayoutId id="2147487085" r:id="rId9"/>
    <p:sldLayoutId id="2147487086" r:id="rId10"/>
    <p:sldLayoutId id="2147487087" r:id="rId11"/>
    <p:sldLayoutId id="2147487088" r:id="rId12"/>
    <p:sldLayoutId id="2147487089" r:id="rId13"/>
    <p:sldLayoutId id="2147487090" r:id="rId14"/>
    <p:sldLayoutId id="2147487091" r:id="rId15"/>
    <p:sldLayoutId id="2147487092" r:id="rId16"/>
  </p:sldLayoutIdLst>
  <p:transition spd="med">
    <p:fade/>
  </p:transition>
  <p:hf hdr="0" dt="0"/>
  <p:txStyles>
    <p:titleStyle>
      <a:lvl1pPr algn="l" defTabSz="457200" rtl="0" eaLnBrk="0" fontAlgn="base" hangingPunct="0">
        <a:spcBef>
          <a:spcPct val="0"/>
        </a:spcBef>
        <a:spcAft>
          <a:spcPct val="0"/>
        </a:spcAft>
        <a:defRPr sz="3200" kern="1200">
          <a:solidFill>
            <a:srgbClr val="FF6600"/>
          </a:solidFill>
          <a:latin typeface="+mj-lt"/>
          <a:ea typeface="MS PGothic" pitchFamily="34" charset="-128"/>
          <a:cs typeface="ＭＳ Ｐゴシック" charset="-128"/>
        </a:defRPr>
      </a:lvl1pPr>
      <a:lvl2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2pPr>
      <a:lvl3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3pPr>
      <a:lvl4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4pPr>
      <a:lvl5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5pPr>
      <a:lvl6pPr marL="457200" algn="l" defTabSz="457200" rtl="0" fontAlgn="base">
        <a:spcBef>
          <a:spcPct val="0"/>
        </a:spcBef>
        <a:spcAft>
          <a:spcPct val="0"/>
        </a:spcAft>
        <a:defRPr sz="3600">
          <a:solidFill>
            <a:srgbClr val="FF6600"/>
          </a:solidFill>
          <a:latin typeface="Georgia" charset="0"/>
          <a:ea typeface="ＭＳ Ｐゴシック" charset="-128"/>
        </a:defRPr>
      </a:lvl6pPr>
      <a:lvl7pPr marL="914400" algn="l" defTabSz="457200" rtl="0" fontAlgn="base">
        <a:spcBef>
          <a:spcPct val="0"/>
        </a:spcBef>
        <a:spcAft>
          <a:spcPct val="0"/>
        </a:spcAft>
        <a:defRPr sz="3600">
          <a:solidFill>
            <a:srgbClr val="FF6600"/>
          </a:solidFill>
          <a:latin typeface="Georgia" charset="0"/>
          <a:ea typeface="ＭＳ Ｐゴシック" charset="-128"/>
        </a:defRPr>
      </a:lvl7pPr>
      <a:lvl8pPr marL="1371600" algn="l" defTabSz="457200" rtl="0" fontAlgn="base">
        <a:spcBef>
          <a:spcPct val="0"/>
        </a:spcBef>
        <a:spcAft>
          <a:spcPct val="0"/>
        </a:spcAft>
        <a:defRPr sz="3600">
          <a:solidFill>
            <a:srgbClr val="FF6600"/>
          </a:solidFill>
          <a:latin typeface="Georgia" charset="0"/>
          <a:ea typeface="ＭＳ Ｐゴシック" charset="-128"/>
        </a:defRPr>
      </a:lvl8pPr>
      <a:lvl9pPr marL="1828800" algn="l" defTabSz="457200" rtl="0" fontAlgn="base">
        <a:spcBef>
          <a:spcPct val="0"/>
        </a:spcBef>
        <a:spcAft>
          <a:spcPct val="0"/>
        </a:spcAft>
        <a:defRPr sz="3600">
          <a:solidFill>
            <a:srgbClr val="FF6600"/>
          </a:solidFill>
          <a:latin typeface="Georgia" charset="0"/>
          <a:ea typeface="ＭＳ Ｐゴシック" charset="-128"/>
        </a:defRPr>
      </a:lvl9pPr>
    </p:titleStyle>
    <p:bodyStyle>
      <a:lvl1pPr marL="228600" indent="-228600" algn="l" defTabSz="457200" rtl="0" eaLnBrk="0" fontAlgn="base" hangingPunct="0">
        <a:lnSpc>
          <a:spcPts val="3363"/>
        </a:lnSpc>
        <a:spcBef>
          <a:spcPct val="0"/>
        </a:spcBef>
        <a:spcAft>
          <a:spcPts val="600"/>
        </a:spcAft>
        <a:buClr>
          <a:srgbClr val="E68422"/>
        </a:buClr>
        <a:buFont typeface="Arial" pitchFamily="34" charset="0"/>
        <a:buChar char="•"/>
        <a:defRPr lang="en-CA" sz="2400" kern="1200" dirty="0">
          <a:solidFill>
            <a:srgbClr val="2F5897"/>
          </a:solidFill>
          <a:latin typeface="+mn-lt"/>
          <a:ea typeface="MS PGothic" pitchFamily="34" charset="-128"/>
          <a:cs typeface="ＭＳ Ｐゴシック" charset="-128"/>
        </a:defRPr>
      </a:lvl1pPr>
      <a:lvl2pPr marL="682625" indent="-225425" algn="l" defTabSz="457200" rtl="0" eaLnBrk="0" fontAlgn="base" hangingPunct="0">
        <a:spcBef>
          <a:spcPct val="20000"/>
        </a:spcBef>
        <a:spcAft>
          <a:spcPct val="0"/>
        </a:spcAft>
        <a:buClr>
          <a:srgbClr val="E68422"/>
        </a:buClr>
        <a:buFont typeface="Lucida Grande"/>
        <a:buChar char="-"/>
        <a:defRPr sz="2000" kern="1200">
          <a:solidFill>
            <a:srgbClr val="2F5897"/>
          </a:solidFill>
          <a:latin typeface="+mn-lt"/>
          <a:ea typeface="MS PGothic" pitchFamily="34" charset="-128"/>
          <a:cs typeface="+mn-cs"/>
        </a:defRPr>
      </a:lvl2pPr>
      <a:lvl3pPr marL="1022350" indent="-168275" algn="l" defTabSz="457200" rtl="0" eaLnBrk="0" fontAlgn="base" hangingPunct="0">
        <a:spcBef>
          <a:spcPct val="20000"/>
        </a:spcBef>
        <a:spcAft>
          <a:spcPct val="0"/>
        </a:spcAft>
        <a:buClr>
          <a:srgbClr val="E68422"/>
        </a:buClr>
        <a:buFont typeface="Arial" pitchFamily="34" charset="0"/>
        <a:buChar char="•"/>
        <a:defRPr sz="2400" kern="1200">
          <a:solidFill>
            <a:srgbClr val="2F5897"/>
          </a:solidFill>
          <a:latin typeface="+mn-lt"/>
          <a:ea typeface="MS PGothic" pitchFamily="34" charset="-128"/>
          <a:cs typeface="+mn-cs"/>
        </a:defRPr>
      </a:lvl3pPr>
      <a:lvl4pPr marL="1317625" indent="-173038" algn="l" defTabSz="457200" rtl="0" eaLnBrk="0" fontAlgn="base" hangingPunct="0">
        <a:spcBef>
          <a:spcPct val="20000"/>
        </a:spcBef>
        <a:spcAft>
          <a:spcPct val="0"/>
        </a:spcAft>
        <a:buClr>
          <a:srgbClr val="E68422"/>
        </a:buClr>
        <a:buFont typeface="Arial" pitchFamily="34" charset="0"/>
        <a:buChar char="•"/>
        <a:defRPr sz="1600" kern="1200">
          <a:solidFill>
            <a:srgbClr val="2F5897"/>
          </a:solidFill>
          <a:latin typeface="+mn-lt"/>
          <a:ea typeface="MS PGothic" pitchFamily="34" charset="-128"/>
          <a:cs typeface="+mn-cs"/>
        </a:defRPr>
      </a:lvl4pPr>
      <a:lvl5pPr marL="1546225" indent="-173038" algn="l" defTabSz="457200" rtl="0" eaLnBrk="0" fontAlgn="base" hangingPunct="0">
        <a:spcBef>
          <a:spcPct val="20000"/>
        </a:spcBef>
        <a:spcAft>
          <a:spcPct val="0"/>
        </a:spcAft>
        <a:buClr>
          <a:srgbClr val="E68422"/>
        </a:buClr>
        <a:buFont typeface="Arial" pitchFamily="34" charset="0"/>
        <a:buChar char="•"/>
        <a:defRPr sz="1400" kern="1200">
          <a:solidFill>
            <a:srgbClr val="2F5897"/>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19461" name="Picture 13" descr="Basadur_PPT_swoosh-01.png"/>
          <p:cNvPicPr>
            <a:picLocks noChangeAspect="1"/>
          </p:cNvPicPr>
          <p:nvPr userDrawn="1"/>
        </p:nvPicPr>
        <p:blipFill>
          <a:blip r:embed="rId18" cstate="print">
            <a:extLst>
              <a:ext uri="{28A0092B-C50C-407E-A947-70E740481C1C}">
                <a14:useLocalDpi xmlns:a14="http://schemas.microsoft.com/office/drawing/2010/main" val="0"/>
              </a:ext>
            </a:extLst>
          </a:blip>
          <a:srcRect t="9824"/>
          <a:stretch>
            <a:fillRect/>
          </a:stretch>
        </p:blipFill>
        <p:spPr bwMode="auto">
          <a:xfrm>
            <a:off x="0" y="12700"/>
            <a:ext cx="9097963" cy="2338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96981" y="636416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5" name="Footer Placeholder 4"/>
          <p:cNvSpPr>
            <a:spLocks noGrp="1"/>
          </p:cNvSpPr>
          <p:nvPr>
            <p:ph type="ftr" sz="quarter" idx="3"/>
          </p:nvPr>
        </p:nvSpPr>
        <p:spPr>
          <a:xfrm>
            <a:off x="825500" y="6197600"/>
            <a:ext cx="5180013" cy="365125"/>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solidFill>
                  <a:srgbClr val="7F7F7F"/>
                </a:solidFill>
                <a:latin typeface="Calibri" pitchFamily="34" charset="0"/>
                <a:ea typeface="+mn-ea"/>
                <a:cs typeface="Arial" pitchFamily="34" charset="0"/>
              </a:defRPr>
            </a:lvl1pPr>
          </a:lstStyle>
          <a:p>
            <a:pPr>
              <a:defRPr/>
            </a:pPr>
            <a:r>
              <a:rPr lang="en-US"/>
              <a:t>SECTION OR PRESENTATION TITLE</a:t>
            </a:r>
          </a:p>
        </p:txBody>
      </p:sp>
      <p:sp>
        <p:nvSpPr>
          <p:cNvPr id="6" name="Slide Number Placeholder 5"/>
          <p:cNvSpPr>
            <a:spLocks noGrp="1"/>
          </p:cNvSpPr>
          <p:nvPr>
            <p:ph type="sldNum" sz="quarter" idx="4"/>
          </p:nvPr>
        </p:nvSpPr>
        <p:spPr>
          <a:xfrm>
            <a:off x="8345488" y="6197600"/>
            <a:ext cx="355600" cy="365125"/>
          </a:xfrm>
          <a:prstGeom prst="rect">
            <a:avLst/>
          </a:prstGeom>
        </p:spPr>
        <p:txBody>
          <a:bodyPr vert="horz" wrap="square" lIns="91440" tIns="45720" rIns="0" bIns="45720" numCol="1" anchor="b" anchorCtr="0" compatLnSpc="1">
            <a:prstTxWarp prst="textNoShape">
              <a:avLst/>
            </a:prstTxWarp>
          </a:bodyPr>
          <a:lstStyle>
            <a:lvl1pPr algn="r" eaLnBrk="0" hangingPunct="0">
              <a:defRPr sz="1800">
                <a:solidFill>
                  <a:srgbClr val="7F7F7F"/>
                </a:solidFill>
                <a:latin typeface="Times" charset="0"/>
                <a:ea typeface="ＭＳ Ｐゴシック" pitchFamily="34" charset="-128"/>
                <a:cs typeface="+mn-cs"/>
              </a:defRPr>
            </a:lvl1pPr>
          </a:lstStyle>
          <a:p>
            <a:pPr>
              <a:defRPr/>
            </a:pPr>
            <a:fld id="{5B1F7828-1D05-4474-A368-47158B513FDD}" type="slidenum">
              <a:rPr lang="en-US"/>
              <a:pPr>
                <a:defRPr/>
              </a:pPr>
              <a:t>‹#›</a:t>
            </a:fld>
            <a:endParaRPr lang="en-US"/>
          </a:p>
        </p:txBody>
      </p:sp>
      <p:pic>
        <p:nvPicPr>
          <p:cNvPr id="19467" name="Picture 83"/>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8900" y="6348413"/>
            <a:ext cx="3762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60" name="TextBox 10"/>
          <p:cNvSpPr txBox="1">
            <a:spLocks noChangeArrowheads="1"/>
          </p:cNvSpPr>
          <p:nvPr userDrawn="1"/>
        </p:nvSpPr>
        <p:spPr bwMode="auto">
          <a:xfrm>
            <a:off x="6629400" y="6630988"/>
            <a:ext cx="1633538" cy="200025"/>
          </a:xfrm>
          <a:prstGeom prst="rect">
            <a:avLst/>
          </a:prstGeom>
          <a:noFill/>
          <a:ln>
            <a:noFill/>
          </a:ln>
          <a:extLst/>
        </p:spPr>
        <p:txBody>
          <a:bodyPr wrap="none" rIns="0">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19469" name="Text Placeholder 12"/>
          <p:cNvSpPr>
            <a:spLocks noGrp="1"/>
          </p:cNvSpPr>
          <p:nvPr>
            <p:ph type="body" idx="1"/>
          </p:nvPr>
        </p:nvSpPr>
        <p:spPr bwMode="auto">
          <a:xfrm>
            <a:off x="914400" y="2239963"/>
            <a:ext cx="7772400" cy="395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62"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9471" name="Picture 5"/>
          <p:cNvPicPr>
            <a:picLocks noChangeAspect="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72" name="Title Placeholder 12"/>
          <p:cNvSpPr>
            <a:spLocks noGrp="1"/>
          </p:cNvSpPr>
          <p:nvPr>
            <p:ph type="title"/>
          </p:nvPr>
        </p:nvSpPr>
        <p:spPr bwMode="auto">
          <a:xfrm>
            <a:off x="457200" y="320675"/>
            <a:ext cx="8229600" cy="1281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7093" r:id="rId1"/>
    <p:sldLayoutId id="2147487094" r:id="rId2"/>
    <p:sldLayoutId id="2147487095" r:id="rId3"/>
    <p:sldLayoutId id="2147487096" r:id="rId4"/>
    <p:sldLayoutId id="2147487097" r:id="rId5"/>
    <p:sldLayoutId id="2147487098" r:id="rId6"/>
    <p:sldLayoutId id="2147487099" r:id="rId7"/>
    <p:sldLayoutId id="2147487100" r:id="rId8"/>
    <p:sldLayoutId id="2147487101" r:id="rId9"/>
    <p:sldLayoutId id="2147487102" r:id="rId10"/>
    <p:sldLayoutId id="2147487103" r:id="rId11"/>
    <p:sldLayoutId id="2147487104" r:id="rId12"/>
    <p:sldLayoutId id="2147487105" r:id="rId13"/>
    <p:sldLayoutId id="2147487106" r:id="rId14"/>
    <p:sldLayoutId id="2147487107" r:id="rId15"/>
    <p:sldLayoutId id="2147487108" r:id="rId16"/>
  </p:sldLayoutIdLst>
  <p:transition spd="med">
    <p:fade/>
  </p:transition>
  <p:hf hdr="0" dt="0"/>
  <p:txStyles>
    <p:titleStyle>
      <a:lvl1pPr algn="l" defTabSz="457200" rtl="0" eaLnBrk="0" fontAlgn="base" hangingPunct="0">
        <a:spcBef>
          <a:spcPct val="0"/>
        </a:spcBef>
        <a:spcAft>
          <a:spcPct val="0"/>
        </a:spcAft>
        <a:defRPr sz="3200" kern="1200">
          <a:solidFill>
            <a:srgbClr val="FF6600"/>
          </a:solidFill>
          <a:latin typeface="+mj-lt"/>
          <a:ea typeface="MS PGothic" pitchFamily="34" charset="-128"/>
          <a:cs typeface="ＭＳ Ｐゴシック" charset="-128"/>
        </a:defRPr>
      </a:lvl1pPr>
      <a:lvl2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2pPr>
      <a:lvl3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3pPr>
      <a:lvl4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4pPr>
      <a:lvl5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5pPr>
      <a:lvl6pPr marL="457200" algn="l" defTabSz="457200" rtl="0" fontAlgn="base">
        <a:spcBef>
          <a:spcPct val="0"/>
        </a:spcBef>
        <a:spcAft>
          <a:spcPct val="0"/>
        </a:spcAft>
        <a:defRPr sz="3600">
          <a:solidFill>
            <a:srgbClr val="FF6600"/>
          </a:solidFill>
          <a:latin typeface="Georgia" charset="0"/>
          <a:ea typeface="ＭＳ Ｐゴシック" charset="-128"/>
        </a:defRPr>
      </a:lvl6pPr>
      <a:lvl7pPr marL="914400" algn="l" defTabSz="457200" rtl="0" fontAlgn="base">
        <a:spcBef>
          <a:spcPct val="0"/>
        </a:spcBef>
        <a:spcAft>
          <a:spcPct val="0"/>
        </a:spcAft>
        <a:defRPr sz="3600">
          <a:solidFill>
            <a:srgbClr val="FF6600"/>
          </a:solidFill>
          <a:latin typeface="Georgia" charset="0"/>
          <a:ea typeface="ＭＳ Ｐゴシック" charset="-128"/>
        </a:defRPr>
      </a:lvl7pPr>
      <a:lvl8pPr marL="1371600" algn="l" defTabSz="457200" rtl="0" fontAlgn="base">
        <a:spcBef>
          <a:spcPct val="0"/>
        </a:spcBef>
        <a:spcAft>
          <a:spcPct val="0"/>
        </a:spcAft>
        <a:defRPr sz="3600">
          <a:solidFill>
            <a:srgbClr val="FF6600"/>
          </a:solidFill>
          <a:latin typeface="Georgia" charset="0"/>
          <a:ea typeface="ＭＳ Ｐゴシック" charset="-128"/>
        </a:defRPr>
      </a:lvl8pPr>
      <a:lvl9pPr marL="1828800" algn="l" defTabSz="457200" rtl="0" fontAlgn="base">
        <a:spcBef>
          <a:spcPct val="0"/>
        </a:spcBef>
        <a:spcAft>
          <a:spcPct val="0"/>
        </a:spcAft>
        <a:defRPr sz="3600">
          <a:solidFill>
            <a:srgbClr val="FF6600"/>
          </a:solidFill>
          <a:latin typeface="Georgia" charset="0"/>
          <a:ea typeface="ＭＳ Ｐゴシック" charset="-128"/>
        </a:defRPr>
      </a:lvl9pPr>
    </p:titleStyle>
    <p:bodyStyle>
      <a:lvl1pPr marL="228600" indent="-228600" algn="l" defTabSz="457200" rtl="0" eaLnBrk="0" fontAlgn="base" hangingPunct="0">
        <a:lnSpc>
          <a:spcPts val="3363"/>
        </a:lnSpc>
        <a:spcBef>
          <a:spcPct val="0"/>
        </a:spcBef>
        <a:spcAft>
          <a:spcPts val="600"/>
        </a:spcAft>
        <a:buClr>
          <a:srgbClr val="E68422"/>
        </a:buClr>
        <a:buFont typeface="Arial" pitchFamily="34" charset="0"/>
        <a:buChar char="•"/>
        <a:defRPr lang="en-CA" sz="2400" kern="1200" dirty="0">
          <a:solidFill>
            <a:srgbClr val="2F5897"/>
          </a:solidFill>
          <a:latin typeface="+mn-lt"/>
          <a:ea typeface="MS PGothic" pitchFamily="34" charset="-128"/>
          <a:cs typeface="ＭＳ Ｐゴシック" charset="-128"/>
        </a:defRPr>
      </a:lvl1pPr>
      <a:lvl2pPr marL="682625" indent="-225425" algn="l" defTabSz="457200" rtl="0" eaLnBrk="0" fontAlgn="base" hangingPunct="0">
        <a:spcBef>
          <a:spcPct val="20000"/>
        </a:spcBef>
        <a:spcAft>
          <a:spcPct val="0"/>
        </a:spcAft>
        <a:buClr>
          <a:srgbClr val="E68422"/>
        </a:buClr>
        <a:buFont typeface="Lucida Grande"/>
        <a:buChar char="-"/>
        <a:defRPr sz="2000" kern="1200">
          <a:solidFill>
            <a:srgbClr val="2F5897"/>
          </a:solidFill>
          <a:latin typeface="+mn-lt"/>
          <a:ea typeface="MS PGothic" pitchFamily="34" charset="-128"/>
          <a:cs typeface="+mn-cs"/>
        </a:defRPr>
      </a:lvl2pPr>
      <a:lvl3pPr marL="1022350" indent="-168275" algn="l" defTabSz="457200" rtl="0" eaLnBrk="0" fontAlgn="base" hangingPunct="0">
        <a:spcBef>
          <a:spcPct val="20000"/>
        </a:spcBef>
        <a:spcAft>
          <a:spcPct val="0"/>
        </a:spcAft>
        <a:buClr>
          <a:srgbClr val="E68422"/>
        </a:buClr>
        <a:buFont typeface="Arial" pitchFamily="34" charset="0"/>
        <a:buChar char="•"/>
        <a:defRPr sz="2400" kern="1200">
          <a:solidFill>
            <a:srgbClr val="2F5897"/>
          </a:solidFill>
          <a:latin typeface="+mn-lt"/>
          <a:ea typeface="MS PGothic" pitchFamily="34" charset="-128"/>
          <a:cs typeface="+mn-cs"/>
        </a:defRPr>
      </a:lvl3pPr>
      <a:lvl4pPr marL="1317625" indent="-173038" algn="l" defTabSz="457200" rtl="0" eaLnBrk="0" fontAlgn="base" hangingPunct="0">
        <a:spcBef>
          <a:spcPct val="20000"/>
        </a:spcBef>
        <a:spcAft>
          <a:spcPct val="0"/>
        </a:spcAft>
        <a:buClr>
          <a:srgbClr val="E68422"/>
        </a:buClr>
        <a:buFont typeface="Arial" pitchFamily="34" charset="0"/>
        <a:buChar char="•"/>
        <a:defRPr sz="1600" kern="1200">
          <a:solidFill>
            <a:srgbClr val="2F5897"/>
          </a:solidFill>
          <a:latin typeface="+mn-lt"/>
          <a:ea typeface="MS PGothic" pitchFamily="34" charset="-128"/>
          <a:cs typeface="+mn-cs"/>
        </a:defRPr>
      </a:lvl4pPr>
      <a:lvl5pPr marL="1546225" indent="-173038" algn="l" defTabSz="457200" rtl="0" eaLnBrk="0" fontAlgn="base" hangingPunct="0">
        <a:spcBef>
          <a:spcPct val="20000"/>
        </a:spcBef>
        <a:spcAft>
          <a:spcPct val="0"/>
        </a:spcAft>
        <a:buClr>
          <a:srgbClr val="E68422"/>
        </a:buClr>
        <a:buFont typeface="Arial" pitchFamily="34" charset="0"/>
        <a:buChar char="•"/>
        <a:defRPr sz="1400" kern="1200">
          <a:solidFill>
            <a:srgbClr val="2F5897"/>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20485" name="Picture 13" descr="Basadur_PPT_swoosh-01.png"/>
          <p:cNvPicPr>
            <a:picLocks noChangeAspect="1"/>
          </p:cNvPicPr>
          <p:nvPr userDrawn="1"/>
        </p:nvPicPr>
        <p:blipFill>
          <a:blip r:embed="rId18" cstate="print">
            <a:extLst>
              <a:ext uri="{28A0092B-C50C-407E-A947-70E740481C1C}">
                <a14:useLocalDpi xmlns:a14="http://schemas.microsoft.com/office/drawing/2010/main" val="0"/>
              </a:ext>
            </a:extLst>
          </a:blip>
          <a:srcRect t="9824"/>
          <a:stretch>
            <a:fillRect/>
          </a:stretch>
        </p:blipFill>
        <p:spPr bwMode="auto">
          <a:xfrm>
            <a:off x="0" y="12700"/>
            <a:ext cx="9097963" cy="2338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96981" y="636416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5" name="Footer Placeholder 4"/>
          <p:cNvSpPr>
            <a:spLocks noGrp="1"/>
          </p:cNvSpPr>
          <p:nvPr>
            <p:ph type="ftr" sz="quarter" idx="3"/>
          </p:nvPr>
        </p:nvSpPr>
        <p:spPr>
          <a:xfrm>
            <a:off x="825500" y="6197600"/>
            <a:ext cx="5180013" cy="365125"/>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solidFill>
                  <a:srgbClr val="7F7F7F"/>
                </a:solidFill>
                <a:latin typeface="Calibri" pitchFamily="34" charset="0"/>
                <a:ea typeface="+mn-ea"/>
                <a:cs typeface="Arial" pitchFamily="34" charset="0"/>
              </a:defRPr>
            </a:lvl1pPr>
          </a:lstStyle>
          <a:p>
            <a:pPr>
              <a:defRPr/>
            </a:pPr>
            <a:r>
              <a:rPr lang="en-US"/>
              <a:t>SECTION OR PRESENTATION TITLE</a:t>
            </a:r>
          </a:p>
        </p:txBody>
      </p:sp>
      <p:sp>
        <p:nvSpPr>
          <p:cNvPr id="6" name="Slide Number Placeholder 5"/>
          <p:cNvSpPr>
            <a:spLocks noGrp="1"/>
          </p:cNvSpPr>
          <p:nvPr>
            <p:ph type="sldNum" sz="quarter" idx="4"/>
          </p:nvPr>
        </p:nvSpPr>
        <p:spPr>
          <a:xfrm>
            <a:off x="8345488" y="6197600"/>
            <a:ext cx="355600" cy="365125"/>
          </a:xfrm>
          <a:prstGeom prst="rect">
            <a:avLst/>
          </a:prstGeom>
        </p:spPr>
        <p:txBody>
          <a:bodyPr vert="horz" wrap="square" lIns="91440" tIns="45720" rIns="0" bIns="45720" numCol="1" anchor="b" anchorCtr="0" compatLnSpc="1">
            <a:prstTxWarp prst="textNoShape">
              <a:avLst/>
            </a:prstTxWarp>
          </a:bodyPr>
          <a:lstStyle>
            <a:lvl1pPr algn="r" eaLnBrk="0" hangingPunct="0">
              <a:defRPr sz="1800">
                <a:solidFill>
                  <a:srgbClr val="7F7F7F"/>
                </a:solidFill>
                <a:latin typeface="Times" charset="0"/>
                <a:ea typeface="ＭＳ Ｐゴシック" pitchFamily="34" charset="-128"/>
                <a:cs typeface="+mn-cs"/>
              </a:defRPr>
            </a:lvl1pPr>
          </a:lstStyle>
          <a:p>
            <a:pPr>
              <a:defRPr/>
            </a:pPr>
            <a:fld id="{91BA7F9C-0F5C-4C23-857A-B0F806EA8B44}" type="slidenum">
              <a:rPr lang="en-US"/>
              <a:pPr>
                <a:defRPr/>
              </a:pPr>
              <a:t>‹#›</a:t>
            </a:fld>
            <a:endParaRPr lang="en-US"/>
          </a:p>
        </p:txBody>
      </p:sp>
      <p:pic>
        <p:nvPicPr>
          <p:cNvPr id="20491" name="Picture 83"/>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8900" y="6348413"/>
            <a:ext cx="3762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60" name="TextBox 10"/>
          <p:cNvSpPr txBox="1">
            <a:spLocks noChangeArrowheads="1"/>
          </p:cNvSpPr>
          <p:nvPr userDrawn="1"/>
        </p:nvSpPr>
        <p:spPr bwMode="auto">
          <a:xfrm>
            <a:off x="6629400" y="6630988"/>
            <a:ext cx="1633538" cy="200025"/>
          </a:xfrm>
          <a:prstGeom prst="rect">
            <a:avLst/>
          </a:prstGeom>
          <a:noFill/>
          <a:ln>
            <a:noFill/>
          </a:ln>
          <a:extLst/>
        </p:spPr>
        <p:txBody>
          <a:bodyPr wrap="none" rIns="0">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20493" name="Text Placeholder 12"/>
          <p:cNvSpPr>
            <a:spLocks noGrp="1"/>
          </p:cNvSpPr>
          <p:nvPr>
            <p:ph type="body" idx="1"/>
          </p:nvPr>
        </p:nvSpPr>
        <p:spPr bwMode="auto">
          <a:xfrm>
            <a:off x="914400" y="2239963"/>
            <a:ext cx="7772400" cy="395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62"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20495" name="Picture 5"/>
          <p:cNvPicPr>
            <a:picLocks noChangeAspect="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96" name="Title Placeholder 12"/>
          <p:cNvSpPr>
            <a:spLocks noGrp="1"/>
          </p:cNvSpPr>
          <p:nvPr>
            <p:ph type="title"/>
          </p:nvPr>
        </p:nvSpPr>
        <p:spPr bwMode="auto">
          <a:xfrm>
            <a:off x="457200" y="320675"/>
            <a:ext cx="8229600" cy="1281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7109" r:id="rId1"/>
    <p:sldLayoutId id="2147487110" r:id="rId2"/>
    <p:sldLayoutId id="2147487111" r:id="rId3"/>
    <p:sldLayoutId id="2147487112" r:id="rId4"/>
    <p:sldLayoutId id="2147487113" r:id="rId5"/>
    <p:sldLayoutId id="2147487114" r:id="rId6"/>
    <p:sldLayoutId id="2147487115" r:id="rId7"/>
    <p:sldLayoutId id="2147487116" r:id="rId8"/>
    <p:sldLayoutId id="2147487117" r:id="rId9"/>
    <p:sldLayoutId id="2147487118" r:id="rId10"/>
    <p:sldLayoutId id="2147487119" r:id="rId11"/>
    <p:sldLayoutId id="2147487120" r:id="rId12"/>
    <p:sldLayoutId id="2147487121" r:id="rId13"/>
    <p:sldLayoutId id="2147487122" r:id="rId14"/>
    <p:sldLayoutId id="2147487123" r:id="rId15"/>
    <p:sldLayoutId id="2147487124" r:id="rId16"/>
  </p:sldLayoutIdLst>
  <p:transition spd="med">
    <p:fade/>
  </p:transition>
  <p:hf hdr="0" dt="0"/>
  <p:txStyles>
    <p:titleStyle>
      <a:lvl1pPr algn="l" defTabSz="457200" rtl="0" eaLnBrk="0" fontAlgn="base" hangingPunct="0">
        <a:spcBef>
          <a:spcPct val="0"/>
        </a:spcBef>
        <a:spcAft>
          <a:spcPct val="0"/>
        </a:spcAft>
        <a:defRPr sz="3200" kern="1200">
          <a:solidFill>
            <a:srgbClr val="FF6600"/>
          </a:solidFill>
          <a:latin typeface="+mj-lt"/>
          <a:ea typeface="MS PGothic" pitchFamily="34" charset="-128"/>
          <a:cs typeface="ＭＳ Ｐゴシック" charset="-128"/>
        </a:defRPr>
      </a:lvl1pPr>
      <a:lvl2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2pPr>
      <a:lvl3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3pPr>
      <a:lvl4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4pPr>
      <a:lvl5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5pPr>
      <a:lvl6pPr marL="457200" algn="l" defTabSz="457200" rtl="0" fontAlgn="base">
        <a:spcBef>
          <a:spcPct val="0"/>
        </a:spcBef>
        <a:spcAft>
          <a:spcPct val="0"/>
        </a:spcAft>
        <a:defRPr sz="3600">
          <a:solidFill>
            <a:srgbClr val="FF6600"/>
          </a:solidFill>
          <a:latin typeface="Georgia" charset="0"/>
          <a:ea typeface="ＭＳ Ｐゴシック" charset="-128"/>
        </a:defRPr>
      </a:lvl6pPr>
      <a:lvl7pPr marL="914400" algn="l" defTabSz="457200" rtl="0" fontAlgn="base">
        <a:spcBef>
          <a:spcPct val="0"/>
        </a:spcBef>
        <a:spcAft>
          <a:spcPct val="0"/>
        </a:spcAft>
        <a:defRPr sz="3600">
          <a:solidFill>
            <a:srgbClr val="FF6600"/>
          </a:solidFill>
          <a:latin typeface="Georgia" charset="0"/>
          <a:ea typeface="ＭＳ Ｐゴシック" charset="-128"/>
        </a:defRPr>
      </a:lvl7pPr>
      <a:lvl8pPr marL="1371600" algn="l" defTabSz="457200" rtl="0" fontAlgn="base">
        <a:spcBef>
          <a:spcPct val="0"/>
        </a:spcBef>
        <a:spcAft>
          <a:spcPct val="0"/>
        </a:spcAft>
        <a:defRPr sz="3600">
          <a:solidFill>
            <a:srgbClr val="FF6600"/>
          </a:solidFill>
          <a:latin typeface="Georgia" charset="0"/>
          <a:ea typeface="ＭＳ Ｐゴシック" charset="-128"/>
        </a:defRPr>
      </a:lvl8pPr>
      <a:lvl9pPr marL="1828800" algn="l" defTabSz="457200" rtl="0" fontAlgn="base">
        <a:spcBef>
          <a:spcPct val="0"/>
        </a:spcBef>
        <a:spcAft>
          <a:spcPct val="0"/>
        </a:spcAft>
        <a:defRPr sz="3600">
          <a:solidFill>
            <a:srgbClr val="FF6600"/>
          </a:solidFill>
          <a:latin typeface="Georgia" charset="0"/>
          <a:ea typeface="ＭＳ Ｐゴシック" charset="-128"/>
        </a:defRPr>
      </a:lvl9pPr>
    </p:titleStyle>
    <p:bodyStyle>
      <a:lvl1pPr marL="228600" indent="-228600" algn="l" defTabSz="457200" rtl="0" eaLnBrk="0" fontAlgn="base" hangingPunct="0">
        <a:lnSpc>
          <a:spcPts val="3363"/>
        </a:lnSpc>
        <a:spcBef>
          <a:spcPct val="0"/>
        </a:spcBef>
        <a:spcAft>
          <a:spcPts val="600"/>
        </a:spcAft>
        <a:buClr>
          <a:srgbClr val="E68422"/>
        </a:buClr>
        <a:buFont typeface="Arial" pitchFamily="34" charset="0"/>
        <a:buChar char="•"/>
        <a:defRPr lang="en-CA" sz="2400" kern="1200" dirty="0">
          <a:solidFill>
            <a:srgbClr val="2F5897"/>
          </a:solidFill>
          <a:latin typeface="+mn-lt"/>
          <a:ea typeface="MS PGothic" pitchFamily="34" charset="-128"/>
          <a:cs typeface="ＭＳ Ｐゴシック" charset="-128"/>
        </a:defRPr>
      </a:lvl1pPr>
      <a:lvl2pPr marL="682625" indent="-225425" algn="l" defTabSz="457200" rtl="0" eaLnBrk="0" fontAlgn="base" hangingPunct="0">
        <a:spcBef>
          <a:spcPct val="20000"/>
        </a:spcBef>
        <a:spcAft>
          <a:spcPct val="0"/>
        </a:spcAft>
        <a:buClr>
          <a:srgbClr val="E68422"/>
        </a:buClr>
        <a:buFont typeface="Lucida Grande"/>
        <a:buChar char="-"/>
        <a:defRPr sz="2000" kern="1200">
          <a:solidFill>
            <a:srgbClr val="2F5897"/>
          </a:solidFill>
          <a:latin typeface="+mn-lt"/>
          <a:ea typeface="MS PGothic" pitchFamily="34" charset="-128"/>
          <a:cs typeface="+mn-cs"/>
        </a:defRPr>
      </a:lvl2pPr>
      <a:lvl3pPr marL="1022350" indent="-168275" algn="l" defTabSz="457200" rtl="0" eaLnBrk="0" fontAlgn="base" hangingPunct="0">
        <a:spcBef>
          <a:spcPct val="20000"/>
        </a:spcBef>
        <a:spcAft>
          <a:spcPct val="0"/>
        </a:spcAft>
        <a:buClr>
          <a:srgbClr val="E68422"/>
        </a:buClr>
        <a:buFont typeface="Arial" pitchFamily="34" charset="0"/>
        <a:buChar char="•"/>
        <a:defRPr sz="2400" kern="1200">
          <a:solidFill>
            <a:srgbClr val="2F5897"/>
          </a:solidFill>
          <a:latin typeface="+mn-lt"/>
          <a:ea typeface="MS PGothic" pitchFamily="34" charset="-128"/>
          <a:cs typeface="+mn-cs"/>
        </a:defRPr>
      </a:lvl3pPr>
      <a:lvl4pPr marL="1317625" indent="-173038" algn="l" defTabSz="457200" rtl="0" eaLnBrk="0" fontAlgn="base" hangingPunct="0">
        <a:spcBef>
          <a:spcPct val="20000"/>
        </a:spcBef>
        <a:spcAft>
          <a:spcPct val="0"/>
        </a:spcAft>
        <a:buClr>
          <a:srgbClr val="E68422"/>
        </a:buClr>
        <a:buFont typeface="Arial" pitchFamily="34" charset="0"/>
        <a:buChar char="•"/>
        <a:defRPr sz="1600" kern="1200">
          <a:solidFill>
            <a:srgbClr val="2F5897"/>
          </a:solidFill>
          <a:latin typeface="+mn-lt"/>
          <a:ea typeface="MS PGothic" pitchFamily="34" charset="-128"/>
          <a:cs typeface="+mn-cs"/>
        </a:defRPr>
      </a:lvl4pPr>
      <a:lvl5pPr marL="1546225" indent="-173038" algn="l" defTabSz="457200" rtl="0" eaLnBrk="0" fontAlgn="base" hangingPunct="0">
        <a:spcBef>
          <a:spcPct val="20000"/>
        </a:spcBef>
        <a:spcAft>
          <a:spcPct val="0"/>
        </a:spcAft>
        <a:buClr>
          <a:srgbClr val="E68422"/>
        </a:buClr>
        <a:buFont typeface="Arial" pitchFamily="34" charset="0"/>
        <a:buChar char="•"/>
        <a:defRPr sz="1400" kern="1200">
          <a:solidFill>
            <a:srgbClr val="2F5897"/>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3077" name="Picture 13" descr="Basadur_PPT_swoosh-01.png"/>
          <p:cNvPicPr>
            <a:picLocks noChangeAspect="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0" y="0"/>
            <a:ext cx="9097963" cy="192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a:xfrm>
            <a:off x="96981" y="636416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5" name="Footer Placeholder 4"/>
          <p:cNvSpPr>
            <a:spLocks noGrp="1"/>
          </p:cNvSpPr>
          <p:nvPr>
            <p:ph type="ftr" sz="quarter" idx="3"/>
          </p:nvPr>
        </p:nvSpPr>
        <p:spPr>
          <a:xfrm>
            <a:off x="825500" y="6197600"/>
            <a:ext cx="5180013" cy="365125"/>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solidFill>
                  <a:srgbClr val="7F7F7F"/>
                </a:solidFill>
                <a:latin typeface="Calibri" pitchFamily="34" charset="0"/>
                <a:ea typeface="+mn-ea"/>
                <a:cs typeface="Arial" pitchFamily="34" charset="0"/>
              </a:defRPr>
            </a:lvl1pPr>
          </a:lstStyle>
          <a:p>
            <a:pPr>
              <a:defRPr/>
            </a:pPr>
            <a:r>
              <a:rPr lang="en-US"/>
              <a:t>SECTION OR PRESENTATION TITLE</a:t>
            </a:r>
          </a:p>
        </p:txBody>
      </p:sp>
      <p:sp>
        <p:nvSpPr>
          <p:cNvPr id="6" name="Slide Number Placeholder 5"/>
          <p:cNvSpPr>
            <a:spLocks noGrp="1"/>
          </p:cNvSpPr>
          <p:nvPr>
            <p:ph type="sldNum" sz="quarter" idx="4"/>
          </p:nvPr>
        </p:nvSpPr>
        <p:spPr>
          <a:xfrm>
            <a:off x="8280400" y="6197600"/>
            <a:ext cx="420688" cy="365125"/>
          </a:xfrm>
          <a:prstGeom prst="rect">
            <a:avLst/>
          </a:prstGeom>
        </p:spPr>
        <p:txBody>
          <a:bodyPr vert="horz" wrap="square" lIns="91440" tIns="45720" rIns="0" bIns="45720" numCol="1" anchor="b" anchorCtr="0" compatLnSpc="1">
            <a:prstTxWarp prst="textNoShape">
              <a:avLst/>
            </a:prstTxWarp>
          </a:bodyPr>
          <a:lstStyle>
            <a:lvl1pPr algn="r" eaLnBrk="0" hangingPunct="0">
              <a:defRPr sz="2400">
                <a:solidFill>
                  <a:srgbClr val="7F7F7F"/>
                </a:solidFill>
                <a:latin typeface="Times" charset="0"/>
                <a:ea typeface="ＭＳ Ｐゴシック" pitchFamily="34" charset="-128"/>
                <a:cs typeface="+mn-cs"/>
              </a:defRPr>
            </a:lvl1pPr>
          </a:lstStyle>
          <a:p>
            <a:pPr>
              <a:defRPr/>
            </a:pPr>
            <a:fld id="{320FF119-6901-4F4D-9A26-6A25425790EC}" type="slidenum">
              <a:rPr lang="en-US"/>
              <a:pPr>
                <a:defRPr/>
              </a:pPr>
              <a:t>‹#›</a:t>
            </a:fld>
            <a:endParaRPr lang="en-US"/>
          </a:p>
        </p:txBody>
      </p:sp>
      <p:pic>
        <p:nvPicPr>
          <p:cNvPr id="3083" name="Picture 83"/>
          <p:cNvPicPr>
            <a:picLocks noChangeAspect="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88900" y="6348413"/>
            <a:ext cx="3762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6" name="TextBox 10"/>
          <p:cNvSpPr txBox="1">
            <a:spLocks noChangeArrowheads="1"/>
          </p:cNvSpPr>
          <p:nvPr/>
        </p:nvSpPr>
        <p:spPr bwMode="auto">
          <a:xfrm>
            <a:off x="6629400" y="6630988"/>
            <a:ext cx="1633538" cy="200025"/>
          </a:xfrm>
          <a:prstGeom prst="rect">
            <a:avLst/>
          </a:prstGeom>
          <a:noFill/>
          <a:ln>
            <a:noFill/>
          </a:ln>
          <a:extLst/>
        </p:spPr>
        <p:txBody>
          <a:bodyPr wrap="none" rIns="0">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3085" name="Title Placeholder 13"/>
          <p:cNvSpPr>
            <a:spLocks noGrp="1"/>
          </p:cNvSpPr>
          <p:nvPr>
            <p:ph type="title"/>
          </p:nvPr>
        </p:nvSpPr>
        <p:spPr bwMode="auto">
          <a:xfrm>
            <a:off x="457200" y="0"/>
            <a:ext cx="82296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86" name="Text Placeholder 12"/>
          <p:cNvSpPr>
            <a:spLocks noGrp="1"/>
          </p:cNvSpPr>
          <p:nvPr>
            <p:ph type="body" idx="1"/>
          </p:nvPr>
        </p:nvSpPr>
        <p:spPr bwMode="auto">
          <a:xfrm>
            <a:off x="914400" y="1874838"/>
            <a:ext cx="7772400" cy="395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9" name="TextBox 4"/>
          <p:cNvSpPr txBox="1">
            <a:spLocks noChangeArrowheads="1"/>
          </p:cNvSpPr>
          <p:nvPr/>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3088" name="Picture 5"/>
          <p:cNvPicPr>
            <a:picLocks noChangeAspect="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48" r:id="rId1"/>
    <p:sldLayoutId id="2147486749" r:id="rId2"/>
    <p:sldLayoutId id="2147486750" r:id="rId3"/>
    <p:sldLayoutId id="2147486751" r:id="rId4"/>
    <p:sldLayoutId id="2147486752" r:id="rId5"/>
    <p:sldLayoutId id="2147486753" r:id="rId6"/>
    <p:sldLayoutId id="2147486754" r:id="rId7"/>
    <p:sldLayoutId id="2147486755" r:id="rId8"/>
    <p:sldLayoutId id="2147486756" r:id="rId9"/>
    <p:sldLayoutId id="2147486757" r:id="rId10"/>
    <p:sldLayoutId id="2147486758" r:id="rId11"/>
    <p:sldLayoutId id="2147486759" r:id="rId12"/>
    <p:sldLayoutId id="2147486760" r:id="rId13"/>
    <p:sldLayoutId id="2147486761" r:id="rId14"/>
    <p:sldLayoutId id="2147486762" r:id="rId15"/>
    <p:sldLayoutId id="2147486763" r:id="rId16"/>
    <p:sldLayoutId id="2147486764" r:id="rId17"/>
    <p:sldLayoutId id="2147486765" r:id="rId18"/>
    <p:sldLayoutId id="2147486766" r:id="rId19"/>
    <p:sldLayoutId id="2147486767" r:id="rId20"/>
    <p:sldLayoutId id="2147486768" r:id="rId21"/>
    <p:sldLayoutId id="2147486769" r:id="rId22"/>
    <p:sldLayoutId id="2147486770" r:id="rId23"/>
    <p:sldLayoutId id="2147486771" r:id="rId24"/>
    <p:sldLayoutId id="2147486772" r:id="rId25"/>
    <p:sldLayoutId id="2147486773" r:id="rId26"/>
  </p:sldLayoutIdLst>
  <p:transition spd="med">
    <p:fade/>
  </p:transition>
  <p:hf hdr="0" dt="0"/>
  <p:txStyles>
    <p:titleStyle>
      <a:lvl1pPr algn="l" defTabSz="457200" rtl="0" eaLnBrk="0" fontAlgn="base" hangingPunct="0">
        <a:spcBef>
          <a:spcPct val="0"/>
        </a:spcBef>
        <a:spcAft>
          <a:spcPct val="0"/>
        </a:spcAft>
        <a:defRPr sz="3200" kern="1200">
          <a:solidFill>
            <a:srgbClr val="FF6600"/>
          </a:solidFill>
          <a:latin typeface="+mj-lt"/>
          <a:ea typeface="MS PGothic" pitchFamily="34" charset="-128"/>
          <a:cs typeface="ＭＳ Ｐゴシック" charset="-128"/>
        </a:defRPr>
      </a:lvl1pPr>
      <a:lvl2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2pPr>
      <a:lvl3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3pPr>
      <a:lvl4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4pPr>
      <a:lvl5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5pPr>
      <a:lvl6pPr marL="457200" algn="l" defTabSz="457200" rtl="0" eaLnBrk="1" fontAlgn="base" hangingPunct="1">
        <a:spcBef>
          <a:spcPct val="0"/>
        </a:spcBef>
        <a:spcAft>
          <a:spcPct val="0"/>
        </a:spcAft>
        <a:defRPr sz="3600">
          <a:solidFill>
            <a:srgbClr val="FF6600"/>
          </a:solidFill>
          <a:latin typeface="Georgia" charset="0"/>
          <a:ea typeface="ＭＳ Ｐゴシック" charset="-128"/>
        </a:defRPr>
      </a:lvl6pPr>
      <a:lvl7pPr marL="914400" algn="l" defTabSz="457200" rtl="0" eaLnBrk="1" fontAlgn="base" hangingPunct="1">
        <a:spcBef>
          <a:spcPct val="0"/>
        </a:spcBef>
        <a:spcAft>
          <a:spcPct val="0"/>
        </a:spcAft>
        <a:defRPr sz="3600">
          <a:solidFill>
            <a:srgbClr val="FF6600"/>
          </a:solidFill>
          <a:latin typeface="Georgia" charset="0"/>
          <a:ea typeface="ＭＳ Ｐゴシック" charset="-128"/>
        </a:defRPr>
      </a:lvl7pPr>
      <a:lvl8pPr marL="1371600" algn="l" defTabSz="457200" rtl="0" eaLnBrk="1" fontAlgn="base" hangingPunct="1">
        <a:spcBef>
          <a:spcPct val="0"/>
        </a:spcBef>
        <a:spcAft>
          <a:spcPct val="0"/>
        </a:spcAft>
        <a:defRPr sz="3600">
          <a:solidFill>
            <a:srgbClr val="FF6600"/>
          </a:solidFill>
          <a:latin typeface="Georgia" charset="0"/>
          <a:ea typeface="ＭＳ Ｐゴシック" charset="-128"/>
        </a:defRPr>
      </a:lvl8pPr>
      <a:lvl9pPr marL="1828800" algn="l" defTabSz="457200" rtl="0" eaLnBrk="1" fontAlgn="base" hangingPunct="1">
        <a:spcBef>
          <a:spcPct val="0"/>
        </a:spcBef>
        <a:spcAft>
          <a:spcPct val="0"/>
        </a:spcAft>
        <a:defRPr sz="3600">
          <a:solidFill>
            <a:srgbClr val="FF6600"/>
          </a:solidFill>
          <a:latin typeface="Georgia" charset="0"/>
          <a:ea typeface="ＭＳ Ｐゴシック" charset="-128"/>
        </a:defRPr>
      </a:lvl9pPr>
    </p:titleStyle>
    <p:bodyStyle>
      <a:lvl1pPr marL="228600" indent="-228600" algn="l" defTabSz="457200" rtl="0" eaLnBrk="0" fontAlgn="base" hangingPunct="0">
        <a:lnSpc>
          <a:spcPts val="3363"/>
        </a:lnSpc>
        <a:spcBef>
          <a:spcPct val="0"/>
        </a:spcBef>
        <a:spcAft>
          <a:spcPts val="600"/>
        </a:spcAft>
        <a:buClr>
          <a:srgbClr val="E68422"/>
        </a:buClr>
        <a:buFont typeface="Arial" pitchFamily="34" charset="0"/>
        <a:buChar char="•"/>
        <a:defRPr lang="en-CA" sz="2400" kern="1200" dirty="0">
          <a:solidFill>
            <a:srgbClr val="2F5897"/>
          </a:solidFill>
          <a:latin typeface="+mn-lt"/>
          <a:ea typeface="MS PGothic" pitchFamily="34" charset="-128"/>
          <a:cs typeface="ＭＳ Ｐゴシック" charset="-128"/>
        </a:defRPr>
      </a:lvl1pPr>
      <a:lvl2pPr marL="682625" indent="-225425" algn="l" defTabSz="457200" rtl="0" eaLnBrk="0" fontAlgn="base" hangingPunct="0">
        <a:spcBef>
          <a:spcPct val="20000"/>
        </a:spcBef>
        <a:spcAft>
          <a:spcPct val="0"/>
        </a:spcAft>
        <a:buClr>
          <a:srgbClr val="E68422"/>
        </a:buClr>
        <a:buFont typeface="Lucida Grande"/>
        <a:buChar char="-"/>
        <a:defRPr sz="2000" kern="1200">
          <a:solidFill>
            <a:srgbClr val="2F5897"/>
          </a:solidFill>
          <a:latin typeface="+mn-lt"/>
          <a:ea typeface="MS PGothic" pitchFamily="34" charset="-128"/>
          <a:cs typeface="+mn-cs"/>
        </a:defRPr>
      </a:lvl2pPr>
      <a:lvl3pPr marL="1022350" indent="-168275" algn="l" defTabSz="457200" rtl="0" eaLnBrk="0" fontAlgn="base" hangingPunct="0">
        <a:spcBef>
          <a:spcPct val="20000"/>
        </a:spcBef>
        <a:spcAft>
          <a:spcPct val="0"/>
        </a:spcAft>
        <a:buClr>
          <a:srgbClr val="E68422"/>
        </a:buClr>
        <a:buFont typeface="Arial" pitchFamily="34" charset="0"/>
        <a:buChar char="•"/>
        <a:defRPr sz="2400" kern="1200">
          <a:solidFill>
            <a:srgbClr val="2F5897"/>
          </a:solidFill>
          <a:latin typeface="+mn-lt"/>
          <a:ea typeface="MS PGothic" pitchFamily="34" charset="-128"/>
          <a:cs typeface="+mn-cs"/>
        </a:defRPr>
      </a:lvl3pPr>
      <a:lvl4pPr marL="1317625" indent="-173038" algn="l" defTabSz="457200" rtl="0" eaLnBrk="0" fontAlgn="base" hangingPunct="0">
        <a:spcBef>
          <a:spcPct val="20000"/>
        </a:spcBef>
        <a:spcAft>
          <a:spcPct val="0"/>
        </a:spcAft>
        <a:buClr>
          <a:srgbClr val="E68422"/>
        </a:buClr>
        <a:buFont typeface="Arial" pitchFamily="34" charset="0"/>
        <a:buChar char="•"/>
        <a:defRPr sz="1600" kern="1200">
          <a:solidFill>
            <a:srgbClr val="2F5897"/>
          </a:solidFill>
          <a:latin typeface="+mn-lt"/>
          <a:ea typeface="MS PGothic" pitchFamily="34" charset="-128"/>
          <a:cs typeface="+mn-cs"/>
        </a:defRPr>
      </a:lvl4pPr>
      <a:lvl5pPr marL="1546225" indent="-173038" algn="l" defTabSz="457200" rtl="0" eaLnBrk="0" fontAlgn="base" hangingPunct="0">
        <a:spcBef>
          <a:spcPct val="20000"/>
        </a:spcBef>
        <a:spcAft>
          <a:spcPct val="0"/>
        </a:spcAft>
        <a:buClr>
          <a:srgbClr val="E68422"/>
        </a:buClr>
        <a:buFont typeface="Arial" pitchFamily="34" charset="0"/>
        <a:buChar char="•"/>
        <a:defRPr sz="1400" kern="1200">
          <a:solidFill>
            <a:srgbClr val="2F5897"/>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21509" name="Picture 13" descr="Basadur_PPT_swoosh-01.png"/>
          <p:cNvPicPr>
            <a:picLocks noChangeAspect="1"/>
          </p:cNvPicPr>
          <p:nvPr userDrawn="1"/>
        </p:nvPicPr>
        <p:blipFill>
          <a:blip r:embed="rId18" cstate="print">
            <a:extLst>
              <a:ext uri="{28A0092B-C50C-407E-A947-70E740481C1C}">
                <a14:useLocalDpi xmlns:a14="http://schemas.microsoft.com/office/drawing/2010/main" val="0"/>
              </a:ext>
            </a:extLst>
          </a:blip>
          <a:srcRect t="9824"/>
          <a:stretch>
            <a:fillRect/>
          </a:stretch>
        </p:blipFill>
        <p:spPr bwMode="auto">
          <a:xfrm>
            <a:off x="0" y="12700"/>
            <a:ext cx="9097963" cy="2338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96981" y="636416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5" name="Footer Placeholder 4"/>
          <p:cNvSpPr>
            <a:spLocks noGrp="1"/>
          </p:cNvSpPr>
          <p:nvPr>
            <p:ph type="ftr" sz="quarter" idx="3"/>
          </p:nvPr>
        </p:nvSpPr>
        <p:spPr>
          <a:xfrm>
            <a:off x="825500" y="6197600"/>
            <a:ext cx="5180013" cy="365125"/>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solidFill>
                  <a:srgbClr val="7F7F7F"/>
                </a:solidFill>
                <a:latin typeface="Calibri" pitchFamily="34" charset="0"/>
                <a:ea typeface="+mn-ea"/>
                <a:cs typeface="Arial" pitchFamily="34" charset="0"/>
              </a:defRPr>
            </a:lvl1pPr>
          </a:lstStyle>
          <a:p>
            <a:pPr>
              <a:defRPr/>
            </a:pPr>
            <a:r>
              <a:rPr lang="en-US"/>
              <a:t>SECTION OR PRESENTATION TITLE</a:t>
            </a:r>
          </a:p>
        </p:txBody>
      </p:sp>
      <p:sp>
        <p:nvSpPr>
          <p:cNvPr id="6" name="Slide Number Placeholder 5"/>
          <p:cNvSpPr>
            <a:spLocks noGrp="1"/>
          </p:cNvSpPr>
          <p:nvPr>
            <p:ph type="sldNum" sz="quarter" idx="4"/>
          </p:nvPr>
        </p:nvSpPr>
        <p:spPr>
          <a:xfrm>
            <a:off x="8345488" y="6197600"/>
            <a:ext cx="355600" cy="365125"/>
          </a:xfrm>
          <a:prstGeom prst="rect">
            <a:avLst/>
          </a:prstGeom>
        </p:spPr>
        <p:txBody>
          <a:bodyPr vert="horz" wrap="square" lIns="91440" tIns="45720" rIns="0" bIns="45720" numCol="1" anchor="b" anchorCtr="0" compatLnSpc="1">
            <a:prstTxWarp prst="textNoShape">
              <a:avLst/>
            </a:prstTxWarp>
          </a:bodyPr>
          <a:lstStyle>
            <a:lvl1pPr algn="r" eaLnBrk="0" hangingPunct="0">
              <a:defRPr sz="1800">
                <a:solidFill>
                  <a:srgbClr val="7F7F7F"/>
                </a:solidFill>
                <a:latin typeface="Times" charset="0"/>
                <a:ea typeface="ＭＳ Ｐゴシック" pitchFamily="34" charset="-128"/>
                <a:cs typeface="+mn-cs"/>
              </a:defRPr>
            </a:lvl1pPr>
          </a:lstStyle>
          <a:p>
            <a:pPr>
              <a:defRPr/>
            </a:pPr>
            <a:fld id="{C7DAD3EB-F211-45C8-9A90-7FB444AD8F54}" type="slidenum">
              <a:rPr lang="en-US"/>
              <a:pPr>
                <a:defRPr/>
              </a:pPr>
              <a:t>‹#›</a:t>
            </a:fld>
            <a:endParaRPr lang="en-US"/>
          </a:p>
        </p:txBody>
      </p:sp>
      <p:pic>
        <p:nvPicPr>
          <p:cNvPr id="21515" name="Picture 83"/>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8900" y="6348413"/>
            <a:ext cx="3762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60" name="TextBox 10"/>
          <p:cNvSpPr txBox="1">
            <a:spLocks noChangeArrowheads="1"/>
          </p:cNvSpPr>
          <p:nvPr userDrawn="1"/>
        </p:nvSpPr>
        <p:spPr bwMode="auto">
          <a:xfrm>
            <a:off x="6629400" y="6630988"/>
            <a:ext cx="1633538" cy="200025"/>
          </a:xfrm>
          <a:prstGeom prst="rect">
            <a:avLst/>
          </a:prstGeom>
          <a:noFill/>
          <a:ln>
            <a:noFill/>
          </a:ln>
          <a:extLst/>
        </p:spPr>
        <p:txBody>
          <a:bodyPr wrap="none" rIns="0">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21517" name="Text Placeholder 12"/>
          <p:cNvSpPr>
            <a:spLocks noGrp="1"/>
          </p:cNvSpPr>
          <p:nvPr>
            <p:ph type="body" idx="1"/>
          </p:nvPr>
        </p:nvSpPr>
        <p:spPr bwMode="auto">
          <a:xfrm>
            <a:off x="914400" y="2239963"/>
            <a:ext cx="7772400" cy="395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62"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21519" name="Picture 5"/>
          <p:cNvPicPr>
            <a:picLocks noChangeAspect="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20" name="Title Placeholder 12"/>
          <p:cNvSpPr>
            <a:spLocks noGrp="1"/>
          </p:cNvSpPr>
          <p:nvPr>
            <p:ph type="title"/>
          </p:nvPr>
        </p:nvSpPr>
        <p:spPr bwMode="auto">
          <a:xfrm>
            <a:off x="457200" y="320675"/>
            <a:ext cx="8229600" cy="1281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7125" r:id="rId1"/>
    <p:sldLayoutId id="2147487126" r:id="rId2"/>
    <p:sldLayoutId id="2147487127" r:id="rId3"/>
    <p:sldLayoutId id="2147487128" r:id="rId4"/>
    <p:sldLayoutId id="2147487129" r:id="rId5"/>
    <p:sldLayoutId id="2147487130" r:id="rId6"/>
    <p:sldLayoutId id="2147487131" r:id="rId7"/>
    <p:sldLayoutId id="2147487132" r:id="rId8"/>
    <p:sldLayoutId id="2147487133" r:id="rId9"/>
    <p:sldLayoutId id="2147487134" r:id="rId10"/>
    <p:sldLayoutId id="2147487135" r:id="rId11"/>
    <p:sldLayoutId id="2147487136" r:id="rId12"/>
    <p:sldLayoutId id="2147487137" r:id="rId13"/>
    <p:sldLayoutId id="2147487138" r:id="rId14"/>
    <p:sldLayoutId id="2147487139" r:id="rId15"/>
    <p:sldLayoutId id="2147487140" r:id="rId16"/>
  </p:sldLayoutIdLst>
  <p:transition spd="med">
    <p:fade/>
  </p:transition>
  <p:hf hdr="0" dt="0"/>
  <p:txStyles>
    <p:titleStyle>
      <a:lvl1pPr algn="l" defTabSz="457200" rtl="0" eaLnBrk="0" fontAlgn="base" hangingPunct="0">
        <a:spcBef>
          <a:spcPct val="0"/>
        </a:spcBef>
        <a:spcAft>
          <a:spcPct val="0"/>
        </a:spcAft>
        <a:defRPr sz="3200" kern="1200">
          <a:solidFill>
            <a:srgbClr val="FF6600"/>
          </a:solidFill>
          <a:latin typeface="+mj-lt"/>
          <a:ea typeface="MS PGothic" pitchFamily="34" charset="-128"/>
          <a:cs typeface="ＭＳ Ｐゴシック" charset="-128"/>
        </a:defRPr>
      </a:lvl1pPr>
      <a:lvl2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2pPr>
      <a:lvl3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3pPr>
      <a:lvl4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4pPr>
      <a:lvl5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5pPr>
      <a:lvl6pPr marL="457200" algn="l" defTabSz="457200" rtl="0" fontAlgn="base">
        <a:spcBef>
          <a:spcPct val="0"/>
        </a:spcBef>
        <a:spcAft>
          <a:spcPct val="0"/>
        </a:spcAft>
        <a:defRPr sz="3600">
          <a:solidFill>
            <a:srgbClr val="FF6600"/>
          </a:solidFill>
          <a:latin typeface="Georgia" charset="0"/>
          <a:ea typeface="ＭＳ Ｐゴシック" charset="-128"/>
        </a:defRPr>
      </a:lvl6pPr>
      <a:lvl7pPr marL="914400" algn="l" defTabSz="457200" rtl="0" fontAlgn="base">
        <a:spcBef>
          <a:spcPct val="0"/>
        </a:spcBef>
        <a:spcAft>
          <a:spcPct val="0"/>
        </a:spcAft>
        <a:defRPr sz="3600">
          <a:solidFill>
            <a:srgbClr val="FF6600"/>
          </a:solidFill>
          <a:latin typeface="Georgia" charset="0"/>
          <a:ea typeface="ＭＳ Ｐゴシック" charset="-128"/>
        </a:defRPr>
      </a:lvl7pPr>
      <a:lvl8pPr marL="1371600" algn="l" defTabSz="457200" rtl="0" fontAlgn="base">
        <a:spcBef>
          <a:spcPct val="0"/>
        </a:spcBef>
        <a:spcAft>
          <a:spcPct val="0"/>
        </a:spcAft>
        <a:defRPr sz="3600">
          <a:solidFill>
            <a:srgbClr val="FF6600"/>
          </a:solidFill>
          <a:latin typeface="Georgia" charset="0"/>
          <a:ea typeface="ＭＳ Ｐゴシック" charset="-128"/>
        </a:defRPr>
      </a:lvl8pPr>
      <a:lvl9pPr marL="1828800" algn="l" defTabSz="457200" rtl="0" fontAlgn="base">
        <a:spcBef>
          <a:spcPct val="0"/>
        </a:spcBef>
        <a:spcAft>
          <a:spcPct val="0"/>
        </a:spcAft>
        <a:defRPr sz="3600">
          <a:solidFill>
            <a:srgbClr val="FF6600"/>
          </a:solidFill>
          <a:latin typeface="Georgia" charset="0"/>
          <a:ea typeface="ＭＳ Ｐゴシック" charset="-128"/>
        </a:defRPr>
      </a:lvl9pPr>
    </p:titleStyle>
    <p:bodyStyle>
      <a:lvl1pPr marL="228600" indent="-228600" algn="l" defTabSz="457200" rtl="0" eaLnBrk="0" fontAlgn="base" hangingPunct="0">
        <a:lnSpc>
          <a:spcPts val="3363"/>
        </a:lnSpc>
        <a:spcBef>
          <a:spcPct val="0"/>
        </a:spcBef>
        <a:spcAft>
          <a:spcPts val="600"/>
        </a:spcAft>
        <a:buClr>
          <a:srgbClr val="E68422"/>
        </a:buClr>
        <a:buFont typeface="Arial" pitchFamily="34" charset="0"/>
        <a:buChar char="•"/>
        <a:defRPr lang="en-CA" sz="2400" kern="1200" dirty="0">
          <a:solidFill>
            <a:srgbClr val="2F5897"/>
          </a:solidFill>
          <a:latin typeface="+mn-lt"/>
          <a:ea typeface="MS PGothic" pitchFamily="34" charset="-128"/>
          <a:cs typeface="ＭＳ Ｐゴシック" charset="-128"/>
        </a:defRPr>
      </a:lvl1pPr>
      <a:lvl2pPr marL="682625" indent="-225425" algn="l" defTabSz="457200" rtl="0" eaLnBrk="0" fontAlgn="base" hangingPunct="0">
        <a:spcBef>
          <a:spcPct val="20000"/>
        </a:spcBef>
        <a:spcAft>
          <a:spcPct val="0"/>
        </a:spcAft>
        <a:buClr>
          <a:srgbClr val="E68422"/>
        </a:buClr>
        <a:buFont typeface="Lucida Grande"/>
        <a:buChar char="-"/>
        <a:defRPr sz="2000" kern="1200">
          <a:solidFill>
            <a:srgbClr val="2F5897"/>
          </a:solidFill>
          <a:latin typeface="+mn-lt"/>
          <a:ea typeface="MS PGothic" pitchFamily="34" charset="-128"/>
          <a:cs typeface="+mn-cs"/>
        </a:defRPr>
      </a:lvl2pPr>
      <a:lvl3pPr marL="1022350" indent="-168275" algn="l" defTabSz="457200" rtl="0" eaLnBrk="0" fontAlgn="base" hangingPunct="0">
        <a:spcBef>
          <a:spcPct val="20000"/>
        </a:spcBef>
        <a:spcAft>
          <a:spcPct val="0"/>
        </a:spcAft>
        <a:buClr>
          <a:srgbClr val="E68422"/>
        </a:buClr>
        <a:buFont typeface="Arial" pitchFamily="34" charset="0"/>
        <a:buChar char="•"/>
        <a:defRPr sz="2400" kern="1200">
          <a:solidFill>
            <a:srgbClr val="2F5897"/>
          </a:solidFill>
          <a:latin typeface="+mn-lt"/>
          <a:ea typeface="MS PGothic" pitchFamily="34" charset="-128"/>
          <a:cs typeface="+mn-cs"/>
        </a:defRPr>
      </a:lvl3pPr>
      <a:lvl4pPr marL="1317625" indent="-173038" algn="l" defTabSz="457200" rtl="0" eaLnBrk="0" fontAlgn="base" hangingPunct="0">
        <a:spcBef>
          <a:spcPct val="20000"/>
        </a:spcBef>
        <a:spcAft>
          <a:spcPct val="0"/>
        </a:spcAft>
        <a:buClr>
          <a:srgbClr val="E68422"/>
        </a:buClr>
        <a:buFont typeface="Arial" pitchFamily="34" charset="0"/>
        <a:buChar char="•"/>
        <a:defRPr sz="1600" kern="1200">
          <a:solidFill>
            <a:srgbClr val="2F5897"/>
          </a:solidFill>
          <a:latin typeface="+mn-lt"/>
          <a:ea typeface="MS PGothic" pitchFamily="34" charset="-128"/>
          <a:cs typeface="+mn-cs"/>
        </a:defRPr>
      </a:lvl4pPr>
      <a:lvl5pPr marL="1546225" indent="-173038" algn="l" defTabSz="457200" rtl="0" eaLnBrk="0" fontAlgn="base" hangingPunct="0">
        <a:spcBef>
          <a:spcPct val="20000"/>
        </a:spcBef>
        <a:spcAft>
          <a:spcPct val="0"/>
        </a:spcAft>
        <a:buClr>
          <a:srgbClr val="E68422"/>
        </a:buClr>
        <a:buFont typeface="Arial" pitchFamily="34" charset="0"/>
        <a:buChar char="•"/>
        <a:defRPr sz="1400" kern="1200">
          <a:solidFill>
            <a:srgbClr val="2F5897"/>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22533" name="Picture 13" descr="Basadur_PPT_swoosh-01.png"/>
          <p:cNvPicPr>
            <a:picLocks noChangeAspect="1"/>
          </p:cNvPicPr>
          <p:nvPr userDrawn="1"/>
        </p:nvPicPr>
        <p:blipFill>
          <a:blip r:embed="rId18" cstate="print">
            <a:extLst>
              <a:ext uri="{28A0092B-C50C-407E-A947-70E740481C1C}">
                <a14:useLocalDpi xmlns:a14="http://schemas.microsoft.com/office/drawing/2010/main" val="0"/>
              </a:ext>
            </a:extLst>
          </a:blip>
          <a:srcRect t="9824"/>
          <a:stretch>
            <a:fillRect/>
          </a:stretch>
        </p:blipFill>
        <p:spPr bwMode="auto">
          <a:xfrm>
            <a:off x="0" y="12700"/>
            <a:ext cx="9097963" cy="2338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96981" y="636416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5" name="Footer Placeholder 4"/>
          <p:cNvSpPr>
            <a:spLocks noGrp="1"/>
          </p:cNvSpPr>
          <p:nvPr>
            <p:ph type="ftr" sz="quarter" idx="3"/>
          </p:nvPr>
        </p:nvSpPr>
        <p:spPr>
          <a:xfrm>
            <a:off x="825500" y="6197600"/>
            <a:ext cx="5180013" cy="365125"/>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solidFill>
                  <a:srgbClr val="7F7F7F"/>
                </a:solidFill>
                <a:latin typeface="Calibri" pitchFamily="34" charset="0"/>
                <a:ea typeface="+mn-ea"/>
                <a:cs typeface="Arial" pitchFamily="34" charset="0"/>
              </a:defRPr>
            </a:lvl1pPr>
          </a:lstStyle>
          <a:p>
            <a:pPr>
              <a:defRPr/>
            </a:pPr>
            <a:r>
              <a:rPr lang="en-US"/>
              <a:t>SECTION OR PRESENTATION TITLE</a:t>
            </a:r>
          </a:p>
        </p:txBody>
      </p:sp>
      <p:sp>
        <p:nvSpPr>
          <p:cNvPr id="6" name="Slide Number Placeholder 5"/>
          <p:cNvSpPr>
            <a:spLocks noGrp="1"/>
          </p:cNvSpPr>
          <p:nvPr>
            <p:ph type="sldNum" sz="quarter" idx="4"/>
          </p:nvPr>
        </p:nvSpPr>
        <p:spPr>
          <a:xfrm>
            <a:off x="8345488" y="6197600"/>
            <a:ext cx="355600" cy="365125"/>
          </a:xfrm>
          <a:prstGeom prst="rect">
            <a:avLst/>
          </a:prstGeom>
        </p:spPr>
        <p:txBody>
          <a:bodyPr vert="horz" wrap="square" lIns="91440" tIns="45720" rIns="0" bIns="45720" numCol="1" anchor="b" anchorCtr="0" compatLnSpc="1">
            <a:prstTxWarp prst="textNoShape">
              <a:avLst/>
            </a:prstTxWarp>
          </a:bodyPr>
          <a:lstStyle>
            <a:lvl1pPr algn="r" eaLnBrk="0" hangingPunct="0">
              <a:defRPr sz="1800">
                <a:solidFill>
                  <a:srgbClr val="7F7F7F"/>
                </a:solidFill>
                <a:latin typeface="Times" charset="0"/>
                <a:ea typeface="ＭＳ Ｐゴシック" pitchFamily="34" charset="-128"/>
                <a:cs typeface="+mn-cs"/>
              </a:defRPr>
            </a:lvl1pPr>
          </a:lstStyle>
          <a:p>
            <a:pPr>
              <a:defRPr/>
            </a:pPr>
            <a:fld id="{7EF93628-DA76-4447-8D61-E4038CCDA54C}" type="slidenum">
              <a:rPr lang="en-US"/>
              <a:pPr>
                <a:defRPr/>
              </a:pPr>
              <a:t>‹#›</a:t>
            </a:fld>
            <a:endParaRPr lang="en-US"/>
          </a:p>
        </p:txBody>
      </p:sp>
      <p:pic>
        <p:nvPicPr>
          <p:cNvPr id="22539" name="Picture 83"/>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8900" y="6348413"/>
            <a:ext cx="3762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60" name="TextBox 10"/>
          <p:cNvSpPr txBox="1">
            <a:spLocks noChangeArrowheads="1"/>
          </p:cNvSpPr>
          <p:nvPr userDrawn="1"/>
        </p:nvSpPr>
        <p:spPr bwMode="auto">
          <a:xfrm>
            <a:off x="6629400" y="6630988"/>
            <a:ext cx="1633538" cy="200025"/>
          </a:xfrm>
          <a:prstGeom prst="rect">
            <a:avLst/>
          </a:prstGeom>
          <a:noFill/>
          <a:ln>
            <a:noFill/>
          </a:ln>
          <a:extLst/>
        </p:spPr>
        <p:txBody>
          <a:bodyPr wrap="none" rIns="0">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22541" name="Text Placeholder 12"/>
          <p:cNvSpPr>
            <a:spLocks noGrp="1"/>
          </p:cNvSpPr>
          <p:nvPr>
            <p:ph type="body" idx="1"/>
          </p:nvPr>
        </p:nvSpPr>
        <p:spPr bwMode="auto">
          <a:xfrm>
            <a:off x="914400" y="2239963"/>
            <a:ext cx="7772400" cy="395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62"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22543" name="Picture 5"/>
          <p:cNvPicPr>
            <a:picLocks noChangeAspect="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44" name="Title Placeholder 12"/>
          <p:cNvSpPr>
            <a:spLocks noGrp="1"/>
          </p:cNvSpPr>
          <p:nvPr>
            <p:ph type="title"/>
          </p:nvPr>
        </p:nvSpPr>
        <p:spPr bwMode="auto">
          <a:xfrm>
            <a:off x="457200" y="320675"/>
            <a:ext cx="8229600" cy="1281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7141" r:id="rId1"/>
    <p:sldLayoutId id="2147487142" r:id="rId2"/>
    <p:sldLayoutId id="2147487143" r:id="rId3"/>
    <p:sldLayoutId id="2147487144" r:id="rId4"/>
    <p:sldLayoutId id="2147487145" r:id="rId5"/>
    <p:sldLayoutId id="2147487146" r:id="rId6"/>
    <p:sldLayoutId id="2147487147" r:id="rId7"/>
    <p:sldLayoutId id="2147487148" r:id="rId8"/>
    <p:sldLayoutId id="2147487149" r:id="rId9"/>
    <p:sldLayoutId id="2147487150" r:id="rId10"/>
    <p:sldLayoutId id="2147487151" r:id="rId11"/>
    <p:sldLayoutId id="2147487152" r:id="rId12"/>
    <p:sldLayoutId id="2147487153" r:id="rId13"/>
    <p:sldLayoutId id="2147487154" r:id="rId14"/>
    <p:sldLayoutId id="2147487155" r:id="rId15"/>
    <p:sldLayoutId id="2147487156" r:id="rId16"/>
  </p:sldLayoutIdLst>
  <p:transition spd="med">
    <p:fade/>
  </p:transition>
  <p:hf hdr="0" dt="0"/>
  <p:txStyles>
    <p:titleStyle>
      <a:lvl1pPr algn="l" defTabSz="457200" rtl="0" eaLnBrk="0" fontAlgn="base" hangingPunct="0">
        <a:spcBef>
          <a:spcPct val="0"/>
        </a:spcBef>
        <a:spcAft>
          <a:spcPct val="0"/>
        </a:spcAft>
        <a:defRPr sz="3200" kern="1200">
          <a:solidFill>
            <a:srgbClr val="FF6600"/>
          </a:solidFill>
          <a:latin typeface="+mj-lt"/>
          <a:ea typeface="MS PGothic" pitchFamily="34" charset="-128"/>
          <a:cs typeface="ＭＳ Ｐゴシック" charset="-128"/>
        </a:defRPr>
      </a:lvl1pPr>
      <a:lvl2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2pPr>
      <a:lvl3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3pPr>
      <a:lvl4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4pPr>
      <a:lvl5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5pPr>
      <a:lvl6pPr marL="457200" algn="l" defTabSz="457200" rtl="0" fontAlgn="base">
        <a:spcBef>
          <a:spcPct val="0"/>
        </a:spcBef>
        <a:spcAft>
          <a:spcPct val="0"/>
        </a:spcAft>
        <a:defRPr sz="3600">
          <a:solidFill>
            <a:srgbClr val="FF6600"/>
          </a:solidFill>
          <a:latin typeface="Georgia" charset="0"/>
          <a:ea typeface="ＭＳ Ｐゴシック" charset="-128"/>
        </a:defRPr>
      </a:lvl6pPr>
      <a:lvl7pPr marL="914400" algn="l" defTabSz="457200" rtl="0" fontAlgn="base">
        <a:spcBef>
          <a:spcPct val="0"/>
        </a:spcBef>
        <a:spcAft>
          <a:spcPct val="0"/>
        </a:spcAft>
        <a:defRPr sz="3600">
          <a:solidFill>
            <a:srgbClr val="FF6600"/>
          </a:solidFill>
          <a:latin typeface="Georgia" charset="0"/>
          <a:ea typeface="ＭＳ Ｐゴシック" charset="-128"/>
        </a:defRPr>
      </a:lvl7pPr>
      <a:lvl8pPr marL="1371600" algn="l" defTabSz="457200" rtl="0" fontAlgn="base">
        <a:spcBef>
          <a:spcPct val="0"/>
        </a:spcBef>
        <a:spcAft>
          <a:spcPct val="0"/>
        </a:spcAft>
        <a:defRPr sz="3600">
          <a:solidFill>
            <a:srgbClr val="FF6600"/>
          </a:solidFill>
          <a:latin typeface="Georgia" charset="0"/>
          <a:ea typeface="ＭＳ Ｐゴシック" charset="-128"/>
        </a:defRPr>
      </a:lvl8pPr>
      <a:lvl9pPr marL="1828800" algn="l" defTabSz="457200" rtl="0" fontAlgn="base">
        <a:spcBef>
          <a:spcPct val="0"/>
        </a:spcBef>
        <a:spcAft>
          <a:spcPct val="0"/>
        </a:spcAft>
        <a:defRPr sz="3600">
          <a:solidFill>
            <a:srgbClr val="FF6600"/>
          </a:solidFill>
          <a:latin typeface="Georgia" charset="0"/>
          <a:ea typeface="ＭＳ Ｐゴシック" charset="-128"/>
        </a:defRPr>
      </a:lvl9pPr>
    </p:titleStyle>
    <p:bodyStyle>
      <a:lvl1pPr marL="228600" indent="-228600" algn="l" defTabSz="457200" rtl="0" eaLnBrk="0" fontAlgn="base" hangingPunct="0">
        <a:lnSpc>
          <a:spcPts val="3363"/>
        </a:lnSpc>
        <a:spcBef>
          <a:spcPct val="0"/>
        </a:spcBef>
        <a:spcAft>
          <a:spcPts val="600"/>
        </a:spcAft>
        <a:buClr>
          <a:srgbClr val="E68422"/>
        </a:buClr>
        <a:buFont typeface="Arial" pitchFamily="34" charset="0"/>
        <a:buChar char="•"/>
        <a:defRPr lang="en-CA" sz="2400" kern="1200" dirty="0">
          <a:solidFill>
            <a:srgbClr val="2F5897"/>
          </a:solidFill>
          <a:latin typeface="+mn-lt"/>
          <a:ea typeface="MS PGothic" pitchFamily="34" charset="-128"/>
          <a:cs typeface="ＭＳ Ｐゴシック" charset="-128"/>
        </a:defRPr>
      </a:lvl1pPr>
      <a:lvl2pPr marL="682625" indent="-225425" algn="l" defTabSz="457200" rtl="0" eaLnBrk="0" fontAlgn="base" hangingPunct="0">
        <a:spcBef>
          <a:spcPct val="20000"/>
        </a:spcBef>
        <a:spcAft>
          <a:spcPct val="0"/>
        </a:spcAft>
        <a:buClr>
          <a:srgbClr val="E68422"/>
        </a:buClr>
        <a:buFont typeface="Lucida Grande"/>
        <a:buChar char="-"/>
        <a:defRPr sz="2000" kern="1200">
          <a:solidFill>
            <a:srgbClr val="2F5897"/>
          </a:solidFill>
          <a:latin typeface="+mn-lt"/>
          <a:ea typeface="MS PGothic" pitchFamily="34" charset="-128"/>
          <a:cs typeface="+mn-cs"/>
        </a:defRPr>
      </a:lvl2pPr>
      <a:lvl3pPr marL="1022350" indent="-168275" algn="l" defTabSz="457200" rtl="0" eaLnBrk="0" fontAlgn="base" hangingPunct="0">
        <a:spcBef>
          <a:spcPct val="20000"/>
        </a:spcBef>
        <a:spcAft>
          <a:spcPct val="0"/>
        </a:spcAft>
        <a:buClr>
          <a:srgbClr val="E68422"/>
        </a:buClr>
        <a:buFont typeface="Arial" pitchFamily="34" charset="0"/>
        <a:buChar char="•"/>
        <a:defRPr sz="2400" kern="1200">
          <a:solidFill>
            <a:srgbClr val="2F5897"/>
          </a:solidFill>
          <a:latin typeface="+mn-lt"/>
          <a:ea typeface="MS PGothic" pitchFamily="34" charset="-128"/>
          <a:cs typeface="+mn-cs"/>
        </a:defRPr>
      </a:lvl3pPr>
      <a:lvl4pPr marL="1317625" indent="-173038" algn="l" defTabSz="457200" rtl="0" eaLnBrk="0" fontAlgn="base" hangingPunct="0">
        <a:spcBef>
          <a:spcPct val="20000"/>
        </a:spcBef>
        <a:spcAft>
          <a:spcPct val="0"/>
        </a:spcAft>
        <a:buClr>
          <a:srgbClr val="E68422"/>
        </a:buClr>
        <a:buFont typeface="Arial" pitchFamily="34" charset="0"/>
        <a:buChar char="•"/>
        <a:defRPr sz="1600" kern="1200">
          <a:solidFill>
            <a:srgbClr val="2F5897"/>
          </a:solidFill>
          <a:latin typeface="+mn-lt"/>
          <a:ea typeface="MS PGothic" pitchFamily="34" charset="-128"/>
          <a:cs typeface="+mn-cs"/>
        </a:defRPr>
      </a:lvl4pPr>
      <a:lvl5pPr marL="1546225" indent="-173038" algn="l" defTabSz="457200" rtl="0" eaLnBrk="0" fontAlgn="base" hangingPunct="0">
        <a:spcBef>
          <a:spcPct val="20000"/>
        </a:spcBef>
        <a:spcAft>
          <a:spcPct val="0"/>
        </a:spcAft>
        <a:buClr>
          <a:srgbClr val="E68422"/>
        </a:buClr>
        <a:buFont typeface="Arial" pitchFamily="34" charset="0"/>
        <a:buChar char="•"/>
        <a:defRPr sz="1400" kern="1200">
          <a:solidFill>
            <a:srgbClr val="2F5897"/>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pic>
        <p:nvPicPr>
          <p:cNvPr id="23557" name="Picture 13" descr="Basadur_PPT_swoosh-01.png"/>
          <p:cNvPicPr>
            <a:picLocks noChangeAspect="1"/>
          </p:cNvPicPr>
          <p:nvPr userDrawn="1"/>
        </p:nvPicPr>
        <p:blipFill>
          <a:blip r:embed="rId17" cstate="print">
            <a:extLst>
              <a:ext uri="{28A0092B-C50C-407E-A947-70E740481C1C}">
                <a14:useLocalDpi xmlns:a14="http://schemas.microsoft.com/office/drawing/2010/main" val="0"/>
              </a:ext>
            </a:extLst>
          </a:blip>
          <a:srcRect t="9824"/>
          <a:stretch>
            <a:fillRect/>
          </a:stretch>
        </p:blipFill>
        <p:spPr bwMode="auto">
          <a:xfrm>
            <a:off x="0" y="12700"/>
            <a:ext cx="9097963" cy="2338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96981" y="636416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sp>
        <p:nvSpPr>
          <p:cNvPr id="5" name="Footer Placeholder 4"/>
          <p:cNvSpPr>
            <a:spLocks noGrp="1"/>
          </p:cNvSpPr>
          <p:nvPr>
            <p:ph type="ftr" sz="quarter" idx="3"/>
          </p:nvPr>
        </p:nvSpPr>
        <p:spPr>
          <a:xfrm>
            <a:off x="825500" y="6197600"/>
            <a:ext cx="5180013" cy="365125"/>
          </a:xfrm>
          <a:prstGeom prst="rect">
            <a:avLst/>
          </a:prstGeom>
        </p:spPr>
        <p:txBody>
          <a:bodyPr vert="horz" wrap="square" lIns="91440" tIns="45720" rIns="91440" bIns="45720" numCol="1" anchor="b" anchorCtr="0" compatLnSpc="1">
            <a:prstTxWarp prst="textNoShape">
              <a:avLst/>
            </a:prstTxWarp>
          </a:bodyPr>
          <a:lstStyle>
            <a:lvl1pPr>
              <a:defRPr sz="1200">
                <a:solidFill>
                  <a:srgbClr val="7F7F7F"/>
                </a:solidFill>
                <a:latin typeface="Calibri" pitchFamily="34" charset="0"/>
                <a:ea typeface="+mn-ea"/>
                <a:cs typeface="Arial" pitchFamily="34" charset="0"/>
              </a:defRPr>
            </a:lvl1pPr>
          </a:lstStyle>
          <a:p>
            <a:pPr>
              <a:defRPr/>
            </a:pPr>
            <a:r>
              <a:rPr lang="en-US"/>
              <a:t>SECTION OR PRESENTATION TITLE</a:t>
            </a:r>
          </a:p>
        </p:txBody>
      </p:sp>
      <p:sp>
        <p:nvSpPr>
          <p:cNvPr id="6" name="Slide Number Placeholder 5"/>
          <p:cNvSpPr>
            <a:spLocks noGrp="1"/>
          </p:cNvSpPr>
          <p:nvPr>
            <p:ph type="sldNum" sz="quarter" idx="4"/>
          </p:nvPr>
        </p:nvSpPr>
        <p:spPr>
          <a:xfrm>
            <a:off x="8345488" y="6197600"/>
            <a:ext cx="355600" cy="365125"/>
          </a:xfrm>
          <a:prstGeom prst="rect">
            <a:avLst/>
          </a:prstGeom>
        </p:spPr>
        <p:txBody>
          <a:bodyPr vert="horz" wrap="square" lIns="91440" tIns="45720" rIns="0" bIns="45720" numCol="1" anchor="b" anchorCtr="0" compatLnSpc="1">
            <a:prstTxWarp prst="textNoShape">
              <a:avLst/>
            </a:prstTxWarp>
          </a:bodyPr>
          <a:lstStyle>
            <a:lvl1pPr algn="r">
              <a:defRPr>
                <a:solidFill>
                  <a:srgbClr val="7F7F7F"/>
                </a:solidFill>
                <a:ea typeface="ＭＳ Ｐゴシック" pitchFamily="34" charset="-128"/>
                <a:cs typeface="+mn-cs"/>
              </a:defRPr>
            </a:lvl1pPr>
          </a:lstStyle>
          <a:p>
            <a:pPr>
              <a:defRPr/>
            </a:pPr>
            <a:fld id="{2C2D642D-6D35-4F27-9498-E7B44A5DC946}" type="slidenum">
              <a:rPr lang="en-US"/>
              <a:pPr>
                <a:defRPr/>
              </a:pPr>
              <a:t>‹#›</a:t>
            </a:fld>
            <a:endParaRPr lang="en-US"/>
          </a:p>
        </p:txBody>
      </p:sp>
      <p:pic>
        <p:nvPicPr>
          <p:cNvPr id="23563" name="Picture 83"/>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8900" y="6348413"/>
            <a:ext cx="3762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60" name="TextBox 10"/>
          <p:cNvSpPr txBox="1">
            <a:spLocks noChangeArrowheads="1"/>
          </p:cNvSpPr>
          <p:nvPr userDrawn="1"/>
        </p:nvSpPr>
        <p:spPr bwMode="auto">
          <a:xfrm>
            <a:off x="6629400" y="6630988"/>
            <a:ext cx="1633538"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Ins="0">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23565" name="Text Placeholder 12"/>
          <p:cNvSpPr>
            <a:spLocks noGrp="1"/>
          </p:cNvSpPr>
          <p:nvPr>
            <p:ph type="body" idx="1"/>
          </p:nvPr>
        </p:nvSpPr>
        <p:spPr bwMode="auto">
          <a:xfrm>
            <a:off x="914400" y="2239963"/>
            <a:ext cx="7772400" cy="395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62" name="TextBox 4"/>
          <p:cNvSpPr txBox="1">
            <a:spLocks noChangeArrowheads="1"/>
          </p:cNvSpPr>
          <p:nvPr userDrawn="1"/>
        </p:nvSpPr>
        <p:spPr bwMode="auto">
          <a:xfrm>
            <a:off x="5691188" y="6248400"/>
            <a:ext cx="1522412"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23567" name="Picture 5"/>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68" name="Title Placeholder 12"/>
          <p:cNvSpPr>
            <a:spLocks noGrp="1"/>
          </p:cNvSpPr>
          <p:nvPr>
            <p:ph type="title"/>
          </p:nvPr>
        </p:nvSpPr>
        <p:spPr bwMode="auto">
          <a:xfrm>
            <a:off x="457200" y="320675"/>
            <a:ext cx="8229600" cy="1281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7157" r:id="rId1"/>
    <p:sldLayoutId id="2147487158" r:id="rId2"/>
    <p:sldLayoutId id="2147487159" r:id="rId3"/>
    <p:sldLayoutId id="2147487160" r:id="rId4"/>
    <p:sldLayoutId id="2147487161" r:id="rId5"/>
    <p:sldLayoutId id="2147487162" r:id="rId6"/>
    <p:sldLayoutId id="2147487163" r:id="rId7"/>
    <p:sldLayoutId id="2147487164" r:id="rId8"/>
    <p:sldLayoutId id="2147487165" r:id="rId9"/>
    <p:sldLayoutId id="2147487166" r:id="rId10"/>
    <p:sldLayoutId id="2147487167" r:id="rId11"/>
    <p:sldLayoutId id="2147487168" r:id="rId12"/>
    <p:sldLayoutId id="2147487169" r:id="rId13"/>
    <p:sldLayoutId id="2147487170" r:id="rId14"/>
    <p:sldLayoutId id="2147487171" r:id="rId15"/>
  </p:sldLayoutIdLst>
  <p:transition spd="med">
    <p:fade/>
  </p:transition>
  <p:hf hdr="0" dt="0"/>
  <p:txStyles>
    <p:titleStyle>
      <a:lvl1pPr algn="l" defTabSz="457200" rtl="0" eaLnBrk="0" fontAlgn="base" hangingPunct="0">
        <a:spcBef>
          <a:spcPct val="0"/>
        </a:spcBef>
        <a:spcAft>
          <a:spcPct val="0"/>
        </a:spcAft>
        <a:defRPr sz="3200" kern="1200">
          <a:solidFill>
            <a:srgbClr val="FF6600"/>
          </a:solidFill>
          <a:latin typeface="+mj-lt"/>
          <a:ea typeface="MS PGothic" pitchFamily="34" charset="-128"/>
          <a:cs typeface="ＭＳ Ｐゴシック" charset="-128"/>
        </a:defRPr>
      </a:lvl1pPr>
      <a:lvl2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2pPr>
      <a:lvl3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3pPr>
      <a:lvl4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4pPr>
      <a:lvl5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5pPr>
      <a:lvl6pPr marL="457200" algn="l" defTabSz="457200" rtl="0" fontAlgn="base">
        <a:spcBef>
          <a:spcPct val="0"/>
        </a:spcBef>
        <a:spcAft>
          <a:spcPct val="0"/>
        </a:spcAft>
        <a:defRPr sz="3600">
          <a:solidFill>
            <a:srgbClr val="FF6600"/>
          </a:solidFill>
          <a:latin typeface="Georgia" charset="0"/>
          <a:ea typeface="ＭＳ Ｐゴシック" charset="-128"/>
        </a:defRPr>
      </a:lvl6pPr>
      <a:lvl7pPr marL="914400" algn="l" defTabSz="457200" rtl="0" fontAlgn="base">
        <a:spcBef>
          <a:spcPct val="0"/>
        </a:spcBef>
        <a:spcAft>
          <a:spcPct val="0"/>
        </a:spcAft>
        <a:defRPr sz="3600">
          <a:solidFill>
            <a:srgbClr val="FF6600"/>
          </a:solidFill>
          <a:latin typeface="Georgia" charset="0"/>
          <a:ea typeface="ＭＳ Ｐゴシック" charset="-128"/>
        </a:defRPr>
      </a:lvl7pPr>
      <a:lvl8pPr marL="1371600" algn="l" defTabSz="457200" rtl="0" fontAlgn="base">
        <a:spcBef>
          <a:spcPct val="0"/>
        </a:spcBef>
        <a:spcAft>
          <a:spcPct val="0"/>
        </a:spcAft>
        <a:defRPr sz="3600">
          <a:solidFill>
            <a:srgbClr val="FF6600"/>
          </a:solidFill>
          <a:latin typeface="Georgia" charset="0"/>
          <a:ea typeface="ＭＳ Ｐゴシック" charset="-128"/>
        </a:defRPr>
      </a:lvl8pPr>
      <a:lvl9pPr marL="1828800" algn="l" defTabSz="457200" rtl="0" fontAlgn="base">
        <a:spcBef>
          <a:spcPct val="0"/>
        </a:spcBef>
        <a:spcAft>
          <a:spcPct val="0"/>
        </a:spcAft>
        <a:defRPr sz="3600">
          <a:solidFill>
            <a:srgbClr val="FF6600"/>
          </a:solidFill>
          <a:latin typeface="Georgia" charset="0"/>
          <a:ea typeface="ＭＳ Ｐゴシック" charset="-128"/>
        </a:defRPr>
      </a:lvl9pPr>
    </p:titleStyle>
    <p:bodyStyle>
      <a:lvl1pPr marL="228600" indent="-228600" algn="l" defTabSz="457200" rtl="0" eaLnBrk="0" fontAlgn="base" hangingPunct="0">
        <a:lnSpc>
          <a:spcPts val="3363"/>
        </a:lnSpc>
        <a:spcBef>
          <a:spcPct val="0"/>
        </a:spcBef>
        <a:spcAft>
          <a:spcPts val="600"/>
        </a:spcAft>
        <a:buClr>
          <a:srgbClr val="E68422"/>
        </a:buClr>
        <a:buFont typeface="Arial" pitchFamily="34" charset="0"/>
        <a:buChar char="•"/>
        <a:defRPr lang="en-CA" sz="2400" kern="1200" dirty="0">
          <a:solidFill>
            <a:srgbClr val="2F5897"/>
          </a:solidFill>
          <a:latin typeface="+mn-lt"/>
          <a:ea typeface="MS PGothic" pitchFamily="34" charset="-128"/>
          <a:cs typeface="ＭＳ Ｐゴシック" charset="-128"/>
        </a:defRPr>
      </a:lvl1pPr>
      <a:lvl2pPr marL="682625" indent="-225425" algn="l" defTabSz="457200" rtl="0" eaLnBrk="0" fontAlgn="base" hangingPunct="0">
        <a:spcBef>
          <a:spcPct val="20000"/>
        </a:spcBef>
        <a:spcAft>
          <a:spcPct val="0"/>
        </a:spcAft>
        <a:buClr>
          <a:srgbClr val="E68422"/>
        </a:buClr>
        <a:buFont typeface="Lucida Grande"/>
        <a:buChar char="-"/>
        <a:defRPr sz="2000" kern="1200">
          <a:solidFill>
            <a:srgbClr val="2F5897"/>
          </a:solidFill>
          <a:latin typeface="+mn-lt"/>
          <a:ea typeface="MS PGothic" pitchFamily="34" charset="-128"/>
          <a:cs typeface="+mn-cs"/>
        </a:defRPr>
      </a:lvl2pPr>
      <a:lvl3pPr marL="1022350" indent="-168275" algn="l" defTabSz="457200" rtl="0" eaLnBrk="0" fontAlgn="base" hangingPunct="0">
        <a:spcBef>
          <a:spcPct val="20000"/>
        </a:spcBef>
        <a:spcAft>
          <a:spcPct val="0"/>
        </a:spcAft>
        <a:buClr>
          <a:srgbClr val="E68422"/>
        </a:buClr>
        <a:buFont typeface="Arial" pitchFamily="34" charset="0"/>
        <a:buChar char="•"/>
        <a:defRPr sz="2400" kern="1200">
          <a:solidFill>
            <a:srgbClr val="2F5897"/>
          </a:solidFill>
          <a:latin typeface="+mn-lt"/>
          <a:ea typeface="MS PGothic" pitchFamily="34" charset="-128"/>
          <a:cs typeface="+mn-cs"/>
        </a:defRPr>
      </a:lvl3pPr>
      <a:lvl4pPr marL="1317625" indent="-173038" algn="l" defTabSz="457200" rtl="0" eaLnBrk="0" fontAlgn="base" hangingPunct="0">
        <a:spcBef>
          <a:spcPct val="20000"/>
        </a:spcBef>
        <a:spcAft>
          <a:spcPct val="0"/>
        </a:spcAft>
        <a:buClr>
          <a:srgbClr val="E68422"/>
        </a:buClr>
        <a:buFont typeface="Arial" pitchFamily="34" charset="0"/>
        <a:buChar char="•"/>
        <a:defRPr sz="1600" kern="1200">
          <a:solidFill>
            <a:srgbClr val="2F5897"/>
          </a:solidFill>
          <a:latin typeface="+mn-lt"/>
          <a:ea typeface="MS PGothic" pitchFamily="34" charset="-128"/>
          <a:cs typeface="+mn-cs"/>
        </a:defRPr>
      </a:lvl4pPr>
      <a:lvl5pPr marL="1546225" indent="-173038" algn="l" defTabSz="457200" rtl="0" eaLnBrk="0" fontAlgn="base" hangingPunct="0">
        <a:spcBef>
          <a:spcPct val="20000"/>
        </a:spcBef>
        <a:spcAft>
          <a:spcPct val="0"/>
        </a:spcAft>
        <a:buClr>
          <a:srgbClr val="E68422"/>
        </a:buClr>
        <a:buFont typeface="Arial" pitchFamily="34" charset="0"/>
        <a:buChar char="•"/>
        <a:defRPr sz="1400" kern="1200">
          <a:solidFill>
            <a:srgbClr val="2F5897"/>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24581" name="Picture 13" descr="Basadur_PPT_swoosh-01.png"/>
          <p:cNvPicPr>
            <a:picLocks noChangeAspect="1"/>
          </p:cNvPicPr>
          <p:nvPr userDrawn="1"/>
        </p:nvPicPr>
        <p:blipFill>
          <a:blip r:embed="rId18" cstate="print">
            <a:extLst>
              <a:ext uri="{28A0092B-C50C-407E-A947-70E740481C1C}">
                <a14:useLocalDpi xmlns:a14="http://schemas.microsoft.com/office/drawing/2010/main" val="0"/>
              </a:ext>
            </a:extLst>
          </a:blip>
          <a:srcRect t="9824"/>
          <a:stretch>
            <a:fillRect/>
          </a:stretch>
        </p:blipFill>
        <p:spPr bwMode="auto">
          <a:xfrm>
            <a:off x="0" y="12700"/>
            <a:ext cx="9097963" cy="2338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96981" y="636416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5" name="Footer Placeholder 4"/>
          <p:cNvSpPr>
            <a:spLocks noGrp="1"/>
          </p:cNvSpPr>
          <p:nvPr>
            <p:ph type="ftr" sz="quarter" idx="3"/>
          </p:nvPr>
        </p:nvSpPr>
        <p:spPr>
          <a:xfrm>
            <a:off x="825500" y="6197600"/>
            <a:ext cx="5180013" cy="365125"/>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solidFill>
                  <a:srgbClr val="7F7F7F"/>
                </a:solidFill>
                <a:latin typeface="Calibri" pitchFamily="34" charset="0"/>
                <a:ea typeface="+mn-ea"/>
                <a:cs typeface="Arial" pitchFamily="34" charset="0"/>
              </a:defRPr>
            </a:lvl1pPr>
          </a:lstStyle>
          <a:p>
            <a:pPr>
              <a:defRPr/>
            </a:pPr>
            <a:r>
              <a:rPr lang="en-US"/>
              <a:t>SECTION OR PRESENTATION TITLE</a:t>
            </a:r>
          </a:p>
        </p:txBody>
      </p:sp>
      <p:sp>
        <p:nvSpPr>
          <p:cNvPr id="6" name="Slide Number Placeholder 5"/>
          <p:cNvSpPr>
            <a:spLocks noGrp="1"/>
          </p:cNvSpPr>
          <p:nvPr>
            <p:ph type="sldNum" sz="quarter" idx="4"/>
          </p:nvPr>
        </p:nvSpPr>
        <p:spPr>
          <a:xfrm>
            <a:off x="8345488" y="6197600"/>
            <a:ext cx="355600" cy="365125"/>
          </a:xfrm>
          <a:prstGeom prst="rect">
            <a:avLst/>
          </a:prstGeom>
        </p:spPr>
        <p:txBody>
          <a:bodyPr vert="horz" wrap="square" lIns="91440" tIns="45720" rIns="0" bIns="45720" numCol="1" anchor="b" anchorCtr="0" compatLnSpc="1">
            <a:prstTxWarp prst="textNoShape">
              <a:avLst/>
            </a:prstTxWarp>
          </a:bodyPr>
          <a:lstStyle>
            <a:lvl1pPr algn="r" eaLnBrk="0" hangingPunct="0">
              <a:defRPr sz="1800">
                <a:solidFill>
                  <a:srgbClr val="7F7F7F"/>
                </a:solidFill>
                <a:latin typeface="Times" charset="0"/>
                <a:ea typeface="ＭＳ Ｐゴシック" pitchFamily="34" charset="-128"/>
                <a:cs typeface="+mn-cs"/>
              </a:defRPr>
            </a:lvl1pPr>
          </a:lstStyle>
          <a:p>
            <a:pPr>
              <a:defRPr/>
            </a:pPr>
            <a:fld id="{3BBAE8A5-6164-44EC-BC09-F315AA838487}" type="slidenum">
              <a:rPr lang="en-US"/>
              <a:pPr>
                <a:defRPr/>
              </a:pPr>
              <a:t>‹#›</a:t>
            </a:fld>
            <a:endParaRPr lang="en-US"/>
          </a:p>
        </p:txBody>
      </p:sp>
      <p:pic>
        <p:nvPicPr>
          <p:cNvPr id="24587" name="Picture 83"/>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8900" y="6348413"/>
            <a:ext cx="3762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60" name="TextBox 10"/>
          <p:cNvSpPr txBox="1">
            <a:spLocks noChangeArrowheads="1"/>
          </p:cNvSpPr>
          <p:nvPr userDrawn="1"/>
        </p:nvSpPr>
        <p:spPr bwMode="auto">
          <a:xfrm>
            <a:off x="6629400" y="6630988"/>
            <a:ext cx="1633538" cy="200025"/>
          </a:xfrm>
          <a:prstGeom prst="rect">
            <a:avLst/>
          </a:prstGeom>
          <a:noFill/>
          <a:ln>
            <a:noFill/>
          </a:ln>
          <a:extLst/>
        </p:spPr>
        <p:txBody>
          <a:bodyPr wrap="none" rIns="0">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24589" name="Text Placeholder 12"/>
          <p:cNvSpPr>
            <a:spLocks noGrp="1"/>
          </p:cNvSpPr>
          <p:nvPr>
            <p:ph type="body" idx="1"/>
          </p:nvPr>
        </p:nvSpPr>
        <p:spPr bwMode="auto">
          <a:xfrm>
            <a:off x="914400" y="2239963"/>
            <a:ext cx="7772400" cy="395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62"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24591" name="Picture 5"/>
          <p:cNvPicPr>
            <a:picLocks noChangeAspect="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92" name="Title Placeholder 12"/>
          <p:cNvSpPr>
            <a:spLocks noGrp="1"/>
          </p:cNvSpPr>
          <p:nvPr>
            <p:ph type="title"/>
          </p:nvPr>
        </p:nvSpPr>
        <p:spPr bwMode="auto">
          <a:xfrm>
            <a:off x="457200" y="320675"/>
            <a:ext cx="8229600" cy="1281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7172" r:id="rId1"/>
    <p:sldLayoutId id="2147487173" r:id="rId2"/>
    <p:sldLayoutId id="2147487174" r:id="rId3"/>
    <p:sldLayoutId id="2147487175" r:id="rId4"/>
    <p:sldLayoutId id="2147487176" r:id="rId5"/>
    <p:sldLayoutId id="2147487177" r:id="rId6"/>
    <p:sldLayoutId id="2147487178" r:id="rId7"/>
    <p:sldLayoutId id="2147487179" r:id="rId8"/>
    <p:sldLayoutId id="2147487180" r:id="rId9"/>
    <p:sldLayoutId id="2147487181" r:id="rId10"/>
    <p:sldLayoutId id="2147487182" r:id="rId11"/>
    <p:sldLayoutId id="2147487183" r:id="rId12"/>
    <p:sldLayoutId id="2147487184" r:id="rId13"/>
    <p:sldLayoutId id="2147487185" r:id="rId14"/>
    <p:sldLayoutId id="2147487186" r:id="rId15"/>
    <p:sldLayoutId id="2147487187" r:id="rId16"/>
  </p:sldLayoutIdLst>
  <p:transition spd="med">
    <p:fade/>
  </p:transition>
  <p:hf hdr="0" dt="0"/>
  <p:txStyles>
    <p:titleStyle>
      <a:lvl1pPr algn="l" defTabSz="457200" rtl="0" eaLnBrk="0" fontAlgn="base" hangingPunct="0">
        <a:spcBef>
          <a:spcPct val="0"/>
        </a:spcBef>
        <a:spcAft>
          <a:spcPct val="0"/>
        </a:spcAft>
        <a:defRPr sz="3200" kern="1200">
          <a:solidFill>
            <a:srgbClr val="FF6600"/>
          </a:solidFill>
          <a:latin typeface="+mj-lt"/>
          <a:ea typeface="MS PGothic" pitchFamily="34" charset="-128"/>
          <a:cs typeface="ＭＳ Ｐゴシック" charset="-128"/>
        </a:defRPr>
      </a:lvl1pPr>
      <a:lvl2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2pPr>
      <a:lvl3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3pPr>
      <a:lvl4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4pPr>
      <a:lvl5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5pPr>
      <a:lvl6pPr marL="457200" algn="l" defTabSz="457200" rtl="0" fontAlgn="base">
        <a:spcBef>
          <a:spcPct val="0"/>
        </a:spcBef>
        <a:spcAft>
          <a:spcPct val="0"/>
        </a:spcAft>
        <a:defRPr sz="3600">
          <a:solidFill>
            <a:srgbClr val="FF6600"/>
          </a:solidFill>
          <a:latin typeface="Georgia" charset="0"/>
          <a:ea typeface="ＭＳ Ｐゴシック" charset="-128"/>
        </a:defRPr>
      </a:lvl6pPr>
      <a:lvl7pPr marL="914400" algn="l" defTabSz="457200" rtl="0" fontAlgn="base">
        <a:spcBef>
          <a:spcPct val="0"/>
        </a:spcBef>
        <a:spcAft>
          <a:spcPct val="0"/>
        </a:spcAft>
        <a:defRPr sz="3600">
          <a:solidFill>
            <a:srgbClr val="FF6600"/>
          </a:solidFill>
          <a:latin typeface="Georgia" charset="0"/>
          <a:ea typeface="ＭＳ Ｐゴシック" charset="-128"/>
        </a:defRPr>
      </a:lvl7pPr>
      <a:lvl8pPr marL="1371600" algn="l" defTabSz="457200" rtl="0" fontAlgn="base">
        <a:spcBef>
          <a:spcPct val="0"/>
        </a:spcBef>
        <a:spcAft>
          <a:spcPct val="0"/>
        </a:spcAft>
        <a:defRPr sz="3600">
          <a:solidFill>
            <a:srgbClr val="FF6600"/>
          </a:solidFill>
          <a:latin typeface="Georgia" charset="0"/>
          <a:ea typeface="ＭＳ Ｐゴシック" charset="-128"/>
        </a:defRPr>
      </a:lvl8pPr>
      <a:lvl9pPr marL="1828800" algn="l" defTabSz="457200" rtl="0" fontAlgn="base">
        <a:spcBef>
          <a:spcPct val="0"/>
        </a:spcBef>
        <a:spcAft>
          <a:spcPct val="0"/>
        </a:spcAft>
        <a:defRPr sz="3600">
          <a:solidFill>
            <a:srgbClr val="FF6600"/>
          </a:solidFill>
          <a:latin typeface="Georgia" charset="0"/>
          <a:ea typeface="ＭＳ Ｐゴシック" charset="-128"/>
        </a:defRPr>
      </a:lvl9pPr>
    </p:titleStyle>
    <p:bodyStyle>
      <a:lvl1pPr marL="228600" indent="-228600" algn="l" defTabSz="457200" rtl="0" eaLnBrk="0" fontAlgn="base" hangingPunct="0">
        <a:lnSpc>
          <a:spcPts val="3363"/>
        </a:lnSpc>
        <a:spcBef>
          <a:spcPct val="0"/>
        </a:spcBef>
        <a:spcAft>
          <a:spcPts val="600"/>
        </a:spcAft>
        <a:buClr>
          <a:srgbClr val="E68422"/>
        </a:buClr>
        <a:buFont typeface="Arial" pitchFamily="34" charset="0"/>
        <a:buChar char="•"/>
        <a:defRPr lang="en-CA" sz="2400" kern="1200" dirty="0">
          <a:solidFill>
            <a:srgbClr val="2F5897"/>
          </a:solidFill>
          <a:latin typeface="+mn-lt"/>
          <a:ea typeface="MS PGothic" pitchFamily="34" charset="-128"/>
          <a:cs typeface="ＭＳ Ｐゴシック" charset="-128"/>
        </a:defRPr>
      </a:lvl1pPr>
      <a:lvl2pPr marL="682625" indent="-225425" algn="l" defTabSz="457200" rtl="0" eaLnBrk="0" fontAlgn="base" hangingPunct="0">
        <a:spcBef>
          <a:spcPct val="20000"/>
        </a:spcBef>
        <a:spcAft>
          <a:spcPct val="0"/>
        </a:spcAft>
        <a:buClr>
          <a:srgbClr val="E68422"/>
        </a:buClr>
        <a:buFont typeface="Lucida Grande"/>
        <a:buChar char="-"/>
        <a:defRPr sz="2000" kern="1200">
          <a:solidFill>
            <a:srgbClr val="2F5897"/>
          </a:solidFill>
          <a:latin typeface="+mn-lt"/>
          <a:ea typeface="MS PGothic" pitchFamily="34" charset="-128"/>
          <a:cs typeface="+mn-cs"/>
        </a:defRPr>
      </a:lvl2pPr>
      <a:lvl3pPr marL="1022350" indent="-168275" algn="l" defTabSz="457200" rtl="0" eaLnBrk="0" fontAlgn="base" hangingPunct="0">
        <a:spcBef>
          <a:spcPct val="20000"/>
        </a:spcBef>
        <a:spcAft>
          <a:spcPct val="0"/>
        </a:spcAft>
        <a:buClr>
          <a:srgbClr val="E68422"/>
        </a:buClr>
        <a:buFont typeface="Arial" pitchFamily="34" charset="0"/>
        <a:buChar char="•"/>
        <a:defRPr sz="2400" kern="1200">
          <a:solidFill>
            <a:srgbClr val="2F5897"/>
          </a:solidFill>
          <a:latin typeface="+mn-lt"/>
          <a:ea typeface="MS PGothic" pitchFamily="34" charset="-128"/>
          <a:cs typeface="+mn-cs"/>
        </a:defRPr>
      </a:lvl3pPr>
      <a:lvl4pPr marL="1317625" indent="-173038" algn="l" defTabSz="457200" rtl="0" eaLnBrk="0" fontAlgn="base" hangingPunct="0">
        <a:spcBef>
          <a:spcPct val="20000"/>
        </a:spcBef>
        <a:spcAft>
          <a:spcPct val="0"/>
        </a:spcAft>
        <a:buClr>
          <a:srgbClr val="E68422"/>
        </a:buClr>
        <a:buFont typeface="Arial" pitchFamily="34" charset="0"/>
        <a:buChar char="•"/>
        <a:defRPr sz="1600" kern="1200">
          <a:solidFill>
            <a:srgbClr val="2F5897"/>
          </a:solidFill>
          <a:latin typeface="+mn-lt"/>
          <a:ea typeface="MS PGothic" pitchFamily="34" charset="-128"/>
          <a:cs typeface="+mn-cs"/>
        </a:defRPr>
      </a:lvl4pPr>
      <a:lvl5pPr marL="1546225" indent="-173038" algn="l" defTabSz="457200" rtl="0" eaLnBrk="0" fontAlgn="base" hangingPunct="0">
        <a:spcBef>
          <a:spcPct val="20000"/>
        </a:spcBef>
        <a:spcAft>
          <a:spcPct val="0"/>
        </a:spcAft>
        <a:buClr>
          <a:srgbClr val="E68422"/>
        </a:buClr>
        <a:buFont typeface="Arial" pitchFamily="34" charset="0"/>
        <a:buChar char="•"/>
        <a:defRPr sz="1400" kern="1200">
          <a:solidFill>
            <a:srgbClr val="2F5897"/>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25605" name="Picture 13" descr="Basadur_PPT_swoosh-01.png"/>
          <p:cNvPicPr>
            <a:picLocks noChangeAspect="1"/>
          </p:cNvPicPr>
          <p:nvPr userDrawn="1"/>
        </p:nvPicPr>
        <p:blipFill>
          <a:blip r:embed="rId18" cstate="print">
            <a:extLst>
              <a:ext uri="{28A0092B-C50C-407E-A947-70E740481C1C}">
                <a14:useLocalDpi xmlns:a14="http://schemas.microsoft.com/office/drawing/2010/main" val="0"/>
              </a:ext>
            </a:extLst>
          </a:blip>
          <a:srcRect t="9824"/>
          <a:stretch>
            <a:fillRect/>
          </a:stretch>
        </p:blipFill>
        <p:spPr bwMode="auto">
          <a:xfrm>
            <a:off x="0" y="12700"/>
            <a:ext cx="9097963" cy="2338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96981" y="636416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5" name="Footer Placeholder 4"/>
          <p:cNvSpPr>
            <a:spLocks noGrp="1"/>
          </p:cNvSpPr>
          <p:nvPr>
            <p:ph type="ftr" sz="quarter" idx="3"/>
          </p:nvPr>
        </p:nvSpPr>
        <p:spPr>
          <a:xfrm>
            <a:off x="825500" y="6197600"/>
            <a:ext cx="5180013" cy="365125"/>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solidFill>
                  <a:srgbClr val="7F7F7F"/>
                </a:solidFill>
                <a:latin typeface="Calibri" pitchFamily="34" charset="0"/>
                <a:ea typeface="+mn-ea"/>
                <a:cs typeface="Arial" pitchFamily="34" charset="0"/>
              </a:defRPr>
            </a:lvl1pPr>
          </a:lstStyle>
          <a:p>
            <a:pPr>
              <a:defRPr/>
            </a:pPr>
            <a:r>
              <a:rPr lang="en-US"/>
              <a:t>SECTION OR PRESENTATION TITLE</a:t>
            </a:r>
          </a:p>
        </p:txBody>
      </p:sp>
      <p:sp>
        <p:nvSpPr>
          <p:cNvPr id="6" name="Slide Number Placeholder 5"/>
          <p:cNvSpPr>
            <a:spLocks noGrp="1"/>
          </p:cNvSpPr>
          <p:nvPr>
            <p:ph type="sldNum" sz="quarter" idx="4"/>
          </p:nvPr>
        </p:nvSpPr>
        <p:spPr>
          <a:xfrm>
            <a:off x="8345488" y="6197600"/>
            <a:ext cx="355600" cy="365125"/>
          </a:xfrm>
          <a:prstGeom prst="rect">
            <a:avLst/>
          </a:prstGeom>
        </p:spPr>
        <p:txBody>
          <a:bodyPr vert="horz" wrap="square" lIns="91440" tIns="45720" rIns="0" bIns="45720" numCol="1" anchor="b" anchorCtr="0" compatLnSpc="1">
            <a:prstTxWarp prst="textNoShape">
              <a:avLst/>
            </a:prstTxWarp>
          </a:bodyPr>
          <a:lstStyle>
            <a:lvl1pPr algn="r" eaLnBrk="0" hangingPunct="0">
              <a:defRPr sz="1800">
                <a:solidFill>
                  <a:srgbClr val="7F7F7F"/>
                </a:solidFill>
                <a:latin typeface="Times" charset="0"/>
                <a:ea typeface="ＭＳ Ｐゴシック" pitchFamily="34" charset="-128"/>
                <a:cs typeface="+mn-cs"/>
              </a:defRPr>
            </a:lvl1pPr>
          </a:lstStyle>
          <a:p>
            <a:pPr>
              <a:defRPr/>
            </a:pPr>
            <a:fld id="{009A4BAE-6FDC-4150-8D05-324B3C96AA9D}" type="slidenum">
              <a:rPr lang="en-US"/>
              <a:pPr>
                <a:defRPr/>
              </a:pPr>
              <a:t>‹#›</a:t>
            </a:fld>
            <a:endParaRPr lang="en-US"/>
          </a:p>
        </p:txBody>
      </p:sp>
      <p:pic>
        <p:nvPicPr>
          <p:cNvPr id="25611" name="Picture 83"/>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8900" y="6348413"/>
            <a:ext cx="3762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60" name="TextBox 10"/>
          <p:cNvSpPr txBox="1">
            <a:spLocks noChangeArrowheads="1"/>
          </p:cNvSpPr>
          <p:nvPr userDrawn="1"/>
        </p:nvSpPr>
        <p:spPr bwMode="auto">
          <a:xfrm>
            <a:off x="6629400" y="6630988"/>
            <a:ext cx="1633538" cy="200025"/>
          </a:xfrm>
          <a:prstGeom prst="rect">
            <a:avLst/>
          </a:prstGeom>
          <a:noFill/>
          <a:ln>
            <a:noFill/>
          </a:ln>
          <a:extLst/>
        </p:spPr>
        <p:txBody>
          <a:bodyPr wrap="none" rIns="0">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25613" name="Text Placeholder 12"/>
          <p:cNvSpPr>
            <a:spLocks noGrp="1"/>
          </p:cNvSpPr>
          <p:nvPr>
            <p:ph type="body" idx="1"/>
          </p:nvPr>
        </p:nvSpPr>
        <p:spPr bwMode="auto">
          <a:xfrm>
            <a:off x="914400" y="2239963"/>
            <a:ext cx="7772400" cy="395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62"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25615" name="Picture 5"/>
          <p:cNvPicPr>
            <a:picLocks noChangeAspect="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16" name="Title Placeholder 12"/>
          <p:cNvSpPr>
            <a:spLocks noGrp="1"/>
          </p:cNvSpPr>
          <p:nvPr>
            <p:ph type="title"/>
          </p:nvPr>
        </p:nvSpPr>
        <p:spPr bwMode="auto">
          <a:xfrm>
            <a:off x="457200" y="320675"/>
            <a:ext cx="8229600" cy="1281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7188" r:id="rId1"/>
    <p:sldLayoutId id="2147487189" r:id="rId2"/>
    <p:sldLayoutId id="2147487190" r:id="rId3"/>
    <p:sldLayoutId id="2147487191" r:id="rId4"/>
    <p:sldLayoutId id="2147487192" r:id="rId5"/>
    <p:sldLayoutId id="2147487193" r:id="rId6"/>
    <p:sldLayoutId id="2147487194" r:id="rId7"/>
    <p:sldLayoutId id="2147487195" r:id="rId8"/>
    <p:sldLayoutId id="2147487196" r:id="rId9"/>
    <p:sldLayoutId id="2147487197" r:id="rId10"/>
    <p:sldLayoutId id="2147487198" r:id="rId11"/>
    <p:sldLayoutId id="2147487199" r:id="rId12"/>
    <p:sldLayoutId id="2147487200" r:id="rId13"/>
    <p:sldLayoutId id="2147487201" r:id="rId14"/>
    <p:sldLayoutId id="2147487202" r:id="rId15"/>
    <p:sldLayoutId id="2147487203" r:id="rId16"/>
  </p:sldLayoutIdLst>
  <p:transition spd="med">
    <p:fade/>
  </p:transition>
  <p:hf hdr="0" dt="0"/>
  <p:txStyles>
    <p:titleStyle>
      <a:lvl1pPr algn="l" defTabSz="457200" rtl="0" eaLnBrk="0" fontAlgn="base" hangingPunct="0">
        <a:spcBef>
          <a:spcPct val="0"/>
        </a:spcBef>
        <a:spcAft>
          <a:spcPct val="0"/>
        </a:spcAft>
        <a:defRPr sz="3200" kern="1200">
          <a:solidFill>
            <a:srgbClr val="FF6600"/>
          </a:solidFill>
          <a:latin typeface="+mj-lt"/>
          <a:ea typeface="MS PGothic" pitchFamily="34" charset="-128"/>
          <a:cs typeface="ＭＳ Ｐゴシック" charset="-128"/>
        </a:defRPr>
      </a:lvl1pPr>
      <a:lvl2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2pPr>
      <a:lvl3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3pPr>
      <a:lvl4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4pPr>
      <a:lvl5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5pPr>
      <a:lvl6pPr marL="457200" algn="l" defTabSz="457200" rtl="0" fontAlgn="base">
        <a:spcBef>
          <a:spcPct val="0"/>
        </a:spcBef>
        <a:spcAft>
          <a:spcPct val="0"/>
        </a:spcAft>
        <a:defRPr sz="3600">
          <a:solidFill>
            <a:srgbClr val="FF6600"/>
          </a:solidFill>
          <a:latin typeface="Georgia" charset="0"/>
          <a:ea typeface="ＭＳ Ｐゴシック" charset="-128"/>
        </a:defRPr>
      </a:lvl6pPr>
      <a:lvl7pPr marL="914400" algn="l" defTabSz="457200" rtl="0" fontAlgn="base">
        <a:spcBef>
          <a:spcPct val="0"/>
        </a:spcBef>
        <a:spcAft>
          <a:spcPct val="0"/>
        </a:spcAft>
        <a:defRPr sz="3600">
          <a:solidFill>
            <a:srgbClr val="FF6600"/>
          </a:solidFill>
          <a:latin typeface="Georgia" charset="0"/>
          <a:ea typeface="ＭＳ Ｐゴシック" charset="-128"/>
        </a:defRPr>
      </a:lvl7pPr>
      <a:lvl8pPr marL="1371600" algn="l" defTabSz="457200" rtl="0" fontAlgn="base">
        <a:spcBef>
          <a:spcPct val="0"/>
        </a:spcBef>
        <a:spcAft>
          <a:spcPct val="0"/>
        </a:spcAft>
        <a:defRPr sz="3600">
          <a:solidFill>
            <a:srgbClr val="FF6600"/>
          </a:solidFill>
          <a:latin typeface="Georgia" charset="0"/>
          <a:ea typeface="ＭＳ Ｐゴシック" charset="-128"/>
        </a:defRPr>
      </a:lvl8pPr>
      <a:lvl9pPr marL="1828800" algn="l" defTabSz="457200" rtl="0" fontAlgn="base">
        <a:spcBef>
          <a:spcPct val="0"/>
        </a:spcBef>
        <a:spcAft>
          <a:spcPct val="0"/>
        </a:spcAft>
        <a:defRPr sz="3600">
          <a:solidFill>
            <a:srgbClr val="FF6600"/>
          </a:solidFill>
          <a:latin typeface="Georgia" charset="0"/>
          <a:ea typeface="ＭＳ Ｐゴシック" charset="-128"/>
        </a:defRPr>
      </a:lvl9pPr>
    </p:titleStyle>
    <p:bodyStyle>
      <a:lvl1pPr marL="228600" indent="-228600" algn="l" defTabSz="457200" rtl="0" eaLnBrk="0" fontAlgn="base" hangingPunct="0">
        <a:lnSpc>
          <a:spcPts val="3363"/>
        </a:lnSpc>
        <a:spcBef>
          <a:spcPct val="0"/>
        </a:spcBef>
        <a:spcAft>
          <a:spcPts val="600"/>
        </a:spcAft>
        <a:buClr>
          <a:srgbClr val="E68422"/>
        </a:buClr>
        <a:buFont typeface="Arial" pitchFamily="34" charset="0"/>
        <a:buChar char="•"/>
        <a:defRPr lang="en-CA" sz="2400" kern="1200" dirty="0">
          <a:solidFill>
            <a:srgbClr val="2F5897"/>
          </a:solidFill>
          <a:latin typeface="+mn-lt"/>
          <a:ea typeface="MS PGothic" pitchFamily="34" charset="-128"/>
          <a:cs typeface="ＭＳ Ｐゴシック" charset="-128"/>
        </a:defRPr>
      </a:lvl1pPr>
      <a:lvl2pPr marL="682625" indent="-225425" algn="l" defTabSz="457200" rtl="0" eaLnBrk="0" fontAlgn="base" hangingPunct="0">
        <a:spcBef>
          <a:spcPct val="20000"/>
        </a:spcBef>
        <a:spcAft>
          <a:spcPct val="0"/>
        </a:spcAft>
        <a:buClr>
          <a:srgbClr val="E68422"/>
        </a:buClr>
        <a:buFont typeface="Lucida Grande"/>
        <a:buChar char="-"/>
        <a:defRPr sz="2000" kern="1200">
          <a:solidFill>
            <a:srgbClr val="2F5897"/>
          </a:solidFill>
          <a:latin typeface="+mn-lt"/>
          <a:ea typeface="MS PGothic" pitchFamily="34" charset="-128"/>
          <a:cs typeface="+mn-cs"/>
        </a:defRPr>
      </a:lvl2pPr>
      <a:lvl3pPr marL="1022350" indent="-168275" algn="l" defTabSz="457200" rtl="0" eaLnBrk="0" fontAlgn="base" hangingPunct="0">
        <a:spcBef>
          <a:spcPct val="20000"/>
        </a:spcBef>
        <a:spcAft>
          <a:spcPct val="0"/>
        </a:spcAft>
        <a:buClr>
          <a:srgbClr val="E68422"/>
        </a:buClr>
        <a:buFont typeface="Arial" pitchFamily="34" charset="0"/>
        <a:buChar char="•"/>
        <a:defRPr sz="2400" kern="1200">
          <a:solidFill>
            <a:srgbClr val="2F5897"/>
          </a:solidFill>
          <a:latin typeface="+mn-lt"/>
          <a:ea typeface="MS PGothic" pitchFamily="34" charset="-128"/>
          <a:cs typeface="+mn-cs"/>
        </a:defRPr>
      </a:lvl3pPr>
      <a:lvl4pPr marL="1317625" indent="-173038" algn="l" defTabSz="457200" rtl="0" eaLnBrk="0" fontAlgn="base" hangingPunct="0">
        <a:spcBef>
          <a:spcPct val="20000"/>
        </a:spcBef>
        <a:spcAft>
          <a:spcPct val="0"/>
        </a:spcAft>
        <a:buClr>
          <a:srgbClr val="E68422"/>
        </a:buClr>
        <a:buFont typeface="Arial" pitchFamily="34" charset="0"/>
        <a:buChar char="•"/>
        <a:defRPr sz="1600" kern="1200">
          <a:solidFill>
            <a:srgbClr val="2F5897"/>
          </a:solidFill>
          <a:latin typeface="+mn-lt"/>
          <a:ea typeface="MS PGothic" pitchFamily="34" charset="-128"/>
          <a:cs typeface="+mn-cs"/>
        </a:defRPr>
      </a:lvl4pPr>
      <a:lvl5pPr marL="1546225" indent="-173038" algn="l" defTabSz="457200" rtl="0" eaLnBrk="0" fontAlgn="base" hangingPunct="0">
        <a:spcBef>
          <a:spcPct val="20000"/>
        </a:spcBef>
        <a:spcAft>
          <a:spcPct val="0"/>
        </a:spcAft>
        <a:buClr>
          <a:srgbClr val="E68422"/>
        </a:buClr>
        <a:buFont typeface="Arial" pitchFamily="34" charset="0"/>
        <a:buChar char="•"/>
        <a:defRPr sz="1400" kern="1200">
          <a:solidFill>
            <a:srgbClr val="2F5897"/>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26629" name="Picture 13" descr="Basadur_PPT_swoosh-01.png"/>
          <p:cNvPicPr>
            <a:picLocks noChangeAspect="1"/>
          </p:cNvPicPr>
          <p:nvPr userDrawn="1"/>
        </p:nvPicPr>
        <p:blipFill>
          <a:blip r:embed="rId18" cstate="print">
            <a:extLst>
              <a:ext uri="{28A0092B-C50C-407E-A947-70E740481C1C}">
                <a14:useLocalDpi xmlns:a14="http://schemas.microsoft.com/office/drawing/2010/main" val="0"/>
              </a:ext>
            </a:extLst>
          </a:blip>
          <a:srcRect t="9824"/>
          <a:stretch>
            <a:fillRect/>
          </a:stretch>
        </p:blipFill>
        <p:spPr bwMode="auto">
          <a:xfrm>
            <a:off x="0" y="12700"/>
            <a:ext cx="9097963" cy="2338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96981" y="636416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5" name="Footer Placeholder 4"/>
          <p:cNvSpPr>
            <a:spLocks noGrp="1"/>
          </p:cNvSpPr>
          <p:nvPr>
            <p:ph type="ftr" sz="quarter" idx="3"/>
          </p:nvPr>
        </p:nvSpPr>
        <p:spPr>
          <a:xfrm>
            <a:off x="825500" y="6197600"/>
            <a:ext cx="5180013" cy="365125"/>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solidFill>
                  <a:srgbClr val="7F7F7F"/>
                </a:solidFill>
                <a:latin typeface="Calibri" pitchFamily="34" charset="0"/>
                <a:ea typeface="+mn-ea"/>
                <a:cs typeface="Arial" pitchFamily="34" charset="0"/>
              </a:defRPr>
            </a:lvl1pPr>
          </a:lstStyle>
          <a:p>
            <a:pPr>
              <a:defRPr/>
            </a:pPr>
            <a:r>
              <a:rPr lang="en-US"/>
              <a:t>SECTION OR PRESENTATION TITLE</a:t>
            </a:r>
          </a:p>
        </p:txBody>
      </p:sp>
      <p:sp>
        <p:nvSpPr>
          <p:cNvPr id="6" name="Slide Number Placeholder 5"/>
          <p:cNvSpPr>
            <a:spLocks noGrp="1"/>
          </p:cNvSpPr>
          <p:nvPr>
            <p:ph type="sldNum" sz="quarter" idx="4"/>
          </p:nvPr>
        </p:nvSpPr>
        <p:spPr>
          <a:xfrm>
            <a:off x="8345488" y="6197600"/>
            <a:ext cx="355600" cy="365125"/>
          </a:xfrm>
          <a:prstGeom prst="rect">
            <a:avLst/>
          </a:prstGeom>
        </p:spPr>
        <p:txBody>
          <a:bodyPr vert="horz" wrap="square" lIns="91440" tIns="45720" rIns="0" bIns="45720" numCol="1" anchor="b" anchorCtr="0" compatLnSpc="1">
            <a:prstTxWarp prst="textNoShape">
              <a:avLst/>
            </a:prstTxWarp>
          </a:bodyPr>
          <a:lstStyle>
            <a:lvl1pPr algn="r" eaLnBrk="0" hangingPunct="0">
              <a:defRPr sz="1800">
                <a:solidFill>
                  <a:srgbClr val="7F7F7F"/>
                </a:solidFill>
                <a:latin typeface="Times" charset="0"/>
                <a:ea typeface="ＭＳ Ｐゴシック" pitchFamily="34" charset="-128"/>
                <a:cs typeface="+mn-cs"/>
              </a:defRPr>
            </a:lvl1pPr>
          </a:lstStyle>
          <a:p>
            <a:pPr>
              <a:defRPr/>
            </a:pPr>
            <a:fld id="{05302422-D240-4E45-9AC4-55923E4524A5}" type="slidenum">
              <a:rPr lang="en-US"/>
              <a:pPr>
                <a:defRPr/>
              </a:pPr>
              <a:t>‹#›</a:t>
            </a:fld>
            <a:endParaRPr lang="en-US"/>
          </a:p>
        </p:txBody>
      </p:sp>
      <p:pic>
        <p:nvPicPr>
          <p:cNvPr id="26635" name="Picture 83"/>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8900" y="6348413"/>
            <a:ext cx="3762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60" name="TextBox 10"/>
          <p:cNvSpPr txBox="1">
            <a:spLocks noChangeArrowheads="1"/>
          </p:cNvSpPr>
          <p:nvPr userDrawn="1"/>
        </p:nvSpPr>
        <p:spPr bwMode="auto">
          <a:xfrm>
            <a:off x="6629400" y="6630988"/>
            <a:ext cx="1633538" cy="200025"/>
          </a:xfrm>
          <a:prstGeom prst="rect">
            <a:avLst/>
          </a:prstGeom>
          <a:noFill/>
          <a:ln>
            <a:noFill/>
          </a:ln>
          <a:extLst/>
        </p:spPr>
        <p:txBody>
          <a:bodyPr wrap="none" rIns="0">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26637" name="Text Placeholder 12"/>
          <p:cNvSpPr>
            <a:spLocks noGrp="1"/>
          </p:cNvSpPr>
          <p:nvPr>
            <p:ph type="body" idx="1"/>
          </p:nvPr>
        </p:nvSpPr>
        <p:spPr bwMode="auto">
          <a:xfrm>
            <a:off x="914400" y="2239963"/>
            <a:ext cx="7772400" cy="395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62"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26639" name="Picture 5"/>
          <p:cNvPicPr>
            <a:picLocks noChangeAspect="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40" name="Title Placeholder 12"/>
          <p:cNvSpPr>
            <a:spLocks noGrp="1"/>
          </p:cNvSpPr>
          <p:nvPr>
            <p:ph type="title"/>
          </p:nvPr>
        </p:nvSpPr>
        <p:spPr bwMode="auto">
          <a:xfrm>
            <a:off x="457200" y="320675"/>
            <a:ext cx="8229600" cy="1281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7204" r:id="rId1"/>
    <p:sldLayoutId id="2147487205" r:id="rId2"/>
    <p:sldLayoutId id="2147487206" r:id="rId3"/>
    <p:sldLayoutId id="2147487207" r:id="rId4"/>
    <p:sldLayoutId id="2147487208" r:id="rId5"/>
    <p:sldLayoutId id="2147487209" r:id="rId6"/>
    <p:sldLayoutId id="2147487210" r:id="rId7"/>
    <p:sldLayoutId id="2147487211" r:id="rId8"/>
    <p:sldLayoutId id="2147487212" r:id="rId9"/>
    <p:sldLayoutId id="2147487213" r:id="rId10"/>
    <p:sldLayoutId id="2147487214" r:id="rId11"/>
    <p:sldLayoutId id="2147487215" r:id="rId12"/>
    <p:sldLayoutId id="2147487216" r:id="rId13"/>
    <p:sldLayoutId id="2147487217" r:id="rId14"/>
    <p:sldLayoutId id="2147487218" r:id="rId15"/>
    <p:sldLayoutId id="2147487219" r:id="rId16"/>
  </p:sldLayoutIdLst>
  <p:transition spd="med">
    <p:fade/>
  </p:transition>
  <p:hf hdr="0" dt="0"/>
  <p:txStyles>
    <p:titleStyle>
      <a:lvl1pPr algn="l" defTabSz="457200" rtl="0" eaLnBrk="0" fontAlgn="base" hangingPunct="0">
        <a:spcBef>
          <a:spcPct val="0"/>
        </a:spcBef>
        <a:spcAft>
          <a:spcPct val="0"/>
        </a:spcAft>
        <a:defRPr sz="3200" kern="1200">
          <a:solidFill>
            <a:srgbClr val="FF6600"/>
          </a:solidFill>
          <a:latin typeface="+mj-lt"/>
          <a:ea typeface="MS PGothic" pitchFamily="34" charset="-128"/>
          <a:cs typeface="ＭＳ Ｐゴシック" charset="-128"/>
        </a:defRPr>
      </a:lvl1pPr>
      <a:lvl2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2pPr>
      <a:lvl3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3pPr>
      <a:lvl4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4pPr>
      <a:lvl5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5pPr>
      <a:lvl6pPr marL="457200" algn="l" defTabSz="457200" rtl="0" fontAlgn="base">
        <a:spcBef>
          <a:spcPct val="0"/>
        </a:spcBef>
        <a:spcAft>
          <a:spcPct val="0"/>
        </a:spcAft>
        <a:defRPr sz="3600">
          <a:solidFill>
            <a:srgbClr val="FF6600"/>
          </a:solidFill>
          <a:latin typeface="Georgia" charset="0"/>
          <a:ea typeface="ＭＳ Ｐゴシック" charset="-128"/>
        </a:defRPr>
      </a:lvl6pPr>
      <a:lvl7pPr marL="914400" algn="l" defTabSz="457200" rtl="0" fontAlgn="base">
        <a:spcBef>
          <a:spcPct val="0"/>
        </a:spcBef>
        <a:spcAft>
          <a:spcPct val="0"/>
        </a:spcAft>
        <a:defRPr sz="3600">
          <a:solidFill>
            <a:srgbClr val="FF6600"/>
          </a:solidFill>
          <a:latin typeface="Georgia" charset="0"/>
          <a:ea typeface="ＭＳ Ｐゴシック" charset="-128"/>
        </a:defRPr>
      </a:lvl7pPr>
      <a:lvl8pPr marL="1371600" algn="l" defTabSz="457200" rtl="0" fontAlgn="base">
        <a:spcBef>
          <a:spcPct val="0"/>
        </a:spcBef>
        <a:spcAft>
          <a:spcPct val="0"/>
        </a:spcAft>
        <a:defRPr sz="3600">
          <a:solidFill>
            <a:srgbClr val="FF6600"/>
          </a:solidFill>
          <a:latin typeface="Georgia" charset="0"/>
          <a:ea typeface="ＭＳ Ｐゴシック" charset="-128"/>
        </a:defRPr>
      </a:lvl8pPr>
      <a:lvl9pPr marL="1828800" algn="l" defTabSz="457200" rtl="0" fontAlgn="base">
        <a:spcBef>
          <a:spcPct val="0"/>
        </a:spcBef>
        <a:spcAft>
          <a:spcPct val="0"/>
        </a:spcAft>
        <a:defRPr sz="3600">
          <a:solidFill>
            <a:srgbClr val="FF6600"/>
          </a:solidFill>
          <a:latin typeface="Georgia" charset="0"/>
          <a:ea typeface="ＭＳ Ｐゴシック" charset="-128"/>
        </a:defRPr>
      </a:lvl9pPr>
    </p:titleStyle>
    <p:bodyStyle>
      <a:lvl1pPr marL="228600" indent="-228600" algn="l" defTabSz="457200" rtl="0" eaLnBrk="0" fontAlgn="base" hangingPunct="0">
        <a:lnSpc>
          <a:spcPts val="3363"/>
        </a:lnSpc>
        <a:spcBef>
          <a:spcPct val="0"/>
        </a:spcBef>
        <a:spcAft>
          <a:spcPts val="600"/>
        </a:spcAft>
        <a:buClr>
          <a:srgbClr val="E68422"/>
        </a:buClr>
        <a:buFont typeface="Arial" pitchFamily="34" charset="0"/>
        <a:buChar char="•"/>
        <a:defRPr lang="en-CA" sz="2400" kern="1200" dirty="0">
          <a:solidFill>
            <a:srgbClr val="2F5897"/>
          </a:solidFill>
          <a:latin typeface="+mn-lt"/>
          <a:ea typeface="MS PGothic" pitchFamily="34" charset="-128"/>
          <a:cs typeface="ＭＳ Ｐゴシック" charset="-128"/>
        </a:defRPr>
      </a:lvl1pPr>
      <a:lvl2pPr marL="682625" indent="-225425" algn="l" defTabSz="457200" rtl="0" eaLnBrk="0" fontAlgn="base" hangingPunct="0">
        <a:spcBef>
          <a:spcPct val="20000"/>
        </a:spcBef>
        <a:spcAft>
          <a:spcPct val="0"/>
        </a:spcAft>
        <a:buClr>
          <a:srgbClr val="E68422"/>
        </a:buClr>
        <a:buFont typeface="Lucida Grande"/>
        <a:buChar char="-"/>
        <a:defRPr sz="2000" kern="1200">
          <a:solidFill>
            <a:srgbClr val="2F5897"/>
          </a:solidFill>
          <a:latin typeface="+mn-lt"/>
          <a:ea typeface="MS PGothic" pitchFamily="34" charset="-128"/>
          <a:cs typeface="+mn-cs"/>
        </a:defRPr>
      </a:lvl2pPr>
      <a:lvl3pPr marL="1022350" indent="-168275" algn="l" defTabSz="457200" rtl="0" eaLnBrk="0" fontAlgn="base" hangingPunct="0">
        <a:spcBef>
          <a:spcPct val="20000"/>
        </a:spcBef>
        <a:spcAft>
          <a:spcPct val="0"/>
        </a:spcAft>
        <a:buClr>
          <a:srgbClr val="E68422"/>
        </a:buClr>
        <a:buFont typeface="Arial" pitchFamily="34" charset="0"/>
        <a:buChar char="•"/>
        <a:defRPr sz="2400" kern="1200">
          <a:solidFill>
            <a:srgbClr val="2F5897"/>
          </a:solidFill>
          <a:latin typeface="+mn-lt"/>
          <a:ea typeface="MS PGothic" pitchFamily="34" charset="-128"/>
          <a:cs typeface="+mn-cs"/>
        </a:defRPr>
      </a:lvl3pPr>
      <a:lvl4pPr marL="1317625" indent="-173038" algn="l" defTabSz="457200" rtl="0" eaLnBrk="0" fontAlgn="base" hangingPunct="0">
        <a:spcBef>
          <a:spcPct val="20000"/>
        </a:spcBef>
        <a:spcAft>
          <a:spcPct val="0"/>
        </a:spcAft>
        <a:buClr>
          <a:srgbClr val="E68422"/>
        </a:buClr>
        <a:buFont typeface="Arial" pitchFamily="34" charset="0"/>
        <a:buChar char="•"/>
        <a:defRPr sz="1600" kern="1200">
          <a:solidFill>
            <a:srgbClr val="2F5897"/>
          </a:solidFill>
          <a:latin typeface="+mn-lt"/>
          <a:ea typeface="MS PGothic" pitchFamily="34" charset="-128"/>
          <a:cs typeface="+mn-cs"/>
        </a:defRPr>
      </a:lvl4pPr>
      <a:lvl5pPr marL="1546225" indent="-173038" algn="l" defTabSz="457200" rtl="0" eaLnBrk="0" fontAlgn="base" hangingPunct="0">
        <a:spcBef>
          <a:spcPct val="20000"/>
        </a:spcBef>
        <a:spcAft>
          <a:spcPct val="0"/>
        </a:spcAft>
        <a:buClr>
          <a:srgbClr val="E68422"/>
        </a:buClr>
        <a:buFont typeface="Arial" pitchFamily="34" charset="0"/>
        <a:buChar char="•"/>
        <a:defRPr sz="1400" kern="1200">
          <a:solidFill>
            <a:srgbClr val="2F5897"/>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13" y="5"/>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27653" name="Picture 13" descr="Basadur_PPT_swoosh-01.png"/>
          <p:cNvPicPr>
            <a:picLocks noChangeAspect="1"/>
          </p:cNvPicPr>
          <p:nvPr userDrawn="1"/>
        </p:nvPicPr>
        <p:blipFill>
          <a:blip r:embed="rId23" cstate="print">
            <a:extLst>
              <a:ext uri="{28A0092B-C50C-407E-A947-70E740481C1C}">
                <a14:useLocalDpi xmlns:a14="http://schemas.microsoft.com/office/drawing/2010/main" val="0"/>
              </a:ext>
            </a:extLst>
          </a:blip>
          <a:srcRect t="9824"/>
          <a:stretch>
            <a:fillRect/>
          </a:stretch>
        </p:blipFill>
        <p:spPr bwMode="auto">
          <a:xfrm>
            <a:off x="0" y="12700"/>
            <a:ext cx="9097963" cy="2338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97039" y="636416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5" name="Footer Placeholder 4"/>
          <p:cNvSpPr>
            <a:spLocks noGrp="1"/>
          </p:cNvSpPr>
          <p:nvPr>
            <p:ph type="ftr" sz="quarter" idx="3"/>
          </p:nvPr>
        </p:nvSpPr>
        <p:spPr>
          <a:xfrm>
            <a:off x="825500" y="6197600"/>
            <a:ext cx="5180013" cy="365125"/>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solidFill>
                  <a:srgbClr val="7F7F7F"/>
                </a:solidFill>
                <a:latin typeface="Calibri" pitchFamily="34" charset="0"/>
                <a:ea typeface="+mn-ea"/>
                <a:cs typeface="Arial" pitchFamily="34" charset="0"/>
              </a:defRPr>
            </a:lvl1pPr>
          </a:lstStyle>
          <a:p>
            <a:pPr>
              <a:defRPr/>
            </a:pPr>
            <a:r>
              <a:rPr lang="en-US"/>
              <a:t>SECTION OR PRESENTATION TITLE</a:t>
            </a:r>
          </a:p>
        </p:txBody>
      </p:sp>
      <p:sp>
        <p:nvSpPr>
          <p:cNvPr id="6" name="Slide Number Placeholder 5"/>
          <p:cNvSpPr>
            <a:spLocks noGrp="1"/>
          </p:cNvSpPr>
          <p:nvPr>
            <p:ph type="sldNum" sz="quarter" idx="4"/>
          </p:nvPr>
        </p:nvSpPr>
        <p:spPr>
          <a:xfrm>
            <a:off x="8345488" y="6197600"/>
            <a:ext cx="355600" cy="365125"/>
          </a:xfrm>
          <a:prstGeom prst="rect">
            <a:avLst/>
          </a:prstGeom>
        </p:spPr>
        <p:txBody>
          <a:bodyPr vert="horz" wrap="square" lIns="91440" tIns="45720" rIns="0" bIns="45720" numCol="1" anchor="b" anchorCtr="0" compatLnSpc="1">
            <a:prstTxWarp prst="textNoShape">
              <a:avLst/>
            </a:prstTxWarp>
          </a:bodyPr>
          <a:lstStyle>
            <a:lvl1pPr algn="r" eaLnBrk="0" hangingPunct="0">
              <a:defRPr sz="1800">
                <a:solidFill>
                  <a:srgbClr val="7F7F7F"/>
                </a:solidFill>
                <a:latin typeface="Times" charset="0"/>
                <a:ea typeface="ＭＳ Ｐゴシック" pitchFamily="34" charset="-128"/>
                <a:cs typeface="+mn-cs"/>
              </a:defRPr>
            </a:lvl1pPr>
          </a:lstStyle>
          <a:p>
            <a:pPr>
              <a:defRPr/>
            </a:pPr>
            <a:fld id="{AED9903F-8DF0-40FD-A075-62A6099E0B7A}" type="slidenum">
              <a:rPr lang="en-US"/>
              <a:pPr>
                <a:defRPr/>
              </a:pPr>
              <a:t>‹#›</a:t>
            </a:fld>
            <a:endParaRPr lang="en-US"/>
          </a:p>
        </p:txBody>
      </p:sp>
      <p:pic>
        <p:nvPicPr>
          <p:cNvPr id="27659" name="Picture 83"/>
          <p:cNvPicPr>
            <a:picLocks noChangeAspect="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88900" y="6348413"/>
            <a:ext cx="3762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60" name="TextBox 10"/>
          <p:cNvSpPr txBox="1">
            <a:spLocks noChangeArrowheads="1"/>
          </p:cNvSpPr>
          <p:nvPr userDrawn="1"/>
        </p:nvSpPr>
        <p:spPr bwMode="auto">
          <a:xfrm>
            <a:off x="6629400" y="6630988"/>
            <a:ext cx="1633538" cy="200025"/>
          </a:xfrm>
          <a:prstGeom prst="rect">
            <a:avLst/>
          </a:prstGeom>
          <a:noFill/>
          <a:ln>
            <a:noFill/>
          </a:ln>
          <a:extLst/>
        </p:spPr>
        <p:txBody>
          <a:bodyPr wrap="none" rIns="0">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27661" name="Text Placeholder 12"/>
          <p:cNvSpPr>
            <a:spLocks noGrp="1"/>
          </p:cNvSpPr>
          <p:nvPr>
            <p:ph type="body" idx="1"/>
          </p:nvPr>
        </p:nvSpPr>
        <p:spPr bwMode="auto">
          <a:xfrm>
            <a:off x="914400" y="2239963"/>
            <a:ext cx="7772400" cy="395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62"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27663" name="Picture 5"/>
          <p:cNvPicPr>
            <a:picLocks noChangeAspect="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64" name="Title Placeholder 12"/>
          <p:cNvSpPr>
            <a:spLocks noGrp="1"/>
          </p:cNvSpPr>
          <p:nvPr>
            <p:ph type="title"/>
          </p:nvPr>
        </p:nvSpPr>
        <p:spPr bwMode="auto">
          <a:xfrm>
            <a:off x="457200" y="320675"/>
            <a:ext cx="8229600" cy="1281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7220" r:id="rId1"/>
    <p:sldLayoutId id="2147487221" r:id="rId2"/>
    <p:sldLayoutId id="2147487222" r:id="rId3"/>
    <p:sldLayoutId id="2147487223" r:id="rId4"/>
    <p:sldLayoutId id="2147487224" r:id="rId5"/>
    <p:sldLayoutId id="2147487225" r:id="rId6"/>
    <p:sldLayoutId id="2147487226" r:id="rId7"/>
    <p:sldLayoutId id="2147487227" r:id="rId8"/>
    <p:sldLayoutId id="2147487228" r:id="rId9"/>
    <p:sldLayoutId id="2147487229" r:id="rId10"/>
    <p:sldLayoutId id="2147487230" r:id="rId11"/>
    <p:sldLayoutId id="2147487231" r:id="rId12"/>
    <p:sldLayoutId id="2147487232" r:id="rId13"/>
    <p:sldLayoutId id="2147487233" r:id="rId14"/>
    <p:sldLayoutId id="2147487234" r:id="rId15"/>
    <p:sldLayoutId id="2147487235" r:id="rId16"/>
    <p:sldLayoutId id="2147487236" r:id="rId17"/>
    <p:sldLayoutId id="2147487237" r:id="rId18"/>
    <p:sldLayoutId id="2147487238" r:id="rId19"/>
    <p:sldLayoutId id="2147487239" r:id="rId20"/>
    <p:sldLayoutId id="2147487240" r:id="rId21"/>
  </p:sldLayoutIdLst>
  <p:transition spd="med">
    <p:fade/>
  </p:transition>
  <p:hf hdr="0" dt="0"/>
  <p:txStyles>
    <p:titleStyle>
      <a:lvl1pPr algn="l" defTabSz="457200" rtl="0" eaLnBrk="0" fontAlgn="base" hangingPunct="0">
        <a:spcBef>
          <a:spcPct val="0"/>
        </a:spcBef>
        <a:spcAft>
          <a:spcPct val="0"/>
        </a:spcAft>
        <a:defRPr sz="3200" kern="1200">
          <a:solidFill>
            <a:srgbClr val="FF6600"/>
          </a:solidFill>
          <a:latin typeface="+mj-lt"/>
          <a:ea typeface="MS PGothic" pitchFamily="34" charset="-128"/>
          <a:cs typeface="ＭＳ Ｐゴシック" charset="-128"/>
        </a:defRPr>
      </a:lvl1pPr>
      <a:lvl2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2pPr>
      <a:lvl3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3pPr>
      <a:lvl4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4pPr>
      <a:lvl5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5pPr>
      <a:lvl6pPr marL="457200" algn="l" defTabSz="457200" rtl="0" fontAlgn="base">
        <a:spcBef>
          <a:spcPct val="0"/>
        </a:spcBef>
        <a:spcAft>
          <a:spcPct val="0"/>
        </a:spcAft>
        <a:defRPr sz="3600">
          <a:solidFill>
            <a:srgbClr val="FF6600"/>
          </a:solidFill>
          <a:latin typeface="Georgia" charset="0"/>
          <a:ea typeface="ＭＳ Ｐゴシック" charset="-128"/>
        </a:defRPr>
      </a:lvl6pPr>
      <a:lvl7pPr marL="914400" algn="l" defTabSz="457200" rtl="0" fontAlgn="base">
        <a:spcBef>
          <a:spcPct val="0"/>
        </a:spcBef>
        <a:spcAft>
          <a:spcPct val="0"/>
        </a:spcAft>
        <a:defRPr sz="3600">
          <a:solidFill>
            <a:srgbClr val="FF6600"/>
          </a:solidFill>
          <a:latin typeface="Georgia" charset="0"/>
          <a:ea typeface="ＭＳ Ｐゴシック" charset="-128"/>
        </a:defRPr>
      </a:lvl7pPr>
      <a:lvl8pPr marL="1371600" algn="l" defTabSz="457200" rtl="0" fontAlgn="base">
        <a:spcBef>
          <a:spcPct val="0"/>
        </a:spcBef>
        <a:spcAft>
          <a:spcPct val="0"/>
        </a:spcAft>
        <a:defRPr sz="3600">
          <a:solidFill>
            <a:srgbClr val="FF6600"/>
          </a:solidFill>
          <a:latin typeface="Georgia" charset="0"/>
          <a:ea typeface="ＭＳ Ｐゴシック" charset="-128"/>
        </a:defRPr>
      </a:lvl8pPr>
      <a:lvl9pPr marL="1828800" algn="l" defTabSz="457200" rtl="0" fontAlgn="base">
        <a:spcBef>
          <a:spcPct val="0"/>
        </a:spcBef>
        <a:spcAft>
          <a:spcPct val="0"/>
        </a:spcAft>
        <a:defRPr sz="3600">
          <a:solidFill>
            <a:srgbClr val="FF6600"/>
          </a:solidFill>
          <a:latin typeface="Georgia" charset="0"/>
          <a:ea typeface="ＭＳ Ｐゴシック" charset="-128"/>
        </a:defRPr>
      </a:lvl9pPr>
    </p:titleStyle>
    <p:bodyStyle>
      <a:lvl1pPr marL="228600" indent="-228600" algn="l" defTabSz="457200" rtl="0" eaLnBrk="0" fontAlgn="base" hangingPunct="0">
        <a:lnSpc>
          <a:spcPts val="3363"/>
        </a:lnSpc>
        <a:spcBef>
          <a:spcPct val="0"/>
        </a:spcBef>
        <a:spcAft>
          <a:spcPts val="600"/>
        </a:spcAft>
        <a:buClr>
          <a:srgbClr val="E68422"/>
        </a:buClr>
        <a:buFont typeface="Arial" pitchFamily="34" charset="0"/>
        <a:buChar char="•"/>
        <a:defRPr lang="en-CA" sz="2400" kern="1200" dirty="0">
          <a:solidFill>
            <a:srgbClr val="2F5897"/>
          </a:solidFill>
          <a:latin typeface="+mn-lt"/>
          <a:ea typeface="MS PGothic" pitchFamily="34" charset="-128"/>
          <a:cs typeface="ＭＳ Ｐゴシック" charset="-128"/>
        </a:defRPr>
      </a:lvl1pPr>
      <a:lvl2pPr marL="682625" indent="-225425" algn="l" defTabSz="457200" rtl="0" eaLnBrk="0" fontAlgn="base" hangingPunct="0">
        <a:spcBef>
          <a:spcPct val="20000"/>
        </a:spcBef>
        <a:spcAft>
          <a:spcPct val="0"/>
        </a:spcAft>
        <a:buClr>
          <a:srgbClr val="E68422"/>
        </a:buClr>
        <a:buFont typeface="Lucida Grande"/>
        <a:buChar char="-"/>
        <a:defRPr sz="2000" kern="1200">
          <a:solidFill>
            <a:srgbClr val="2F5897"/>
          </a:solidFill>
          <a:latin typeface="+mn-lt"/>
          <a:ea typeface="MS PGothic" pitchFamily="34" charset="-128"/>
          <a:cs typeface="+mn-cs"/>
        </a:defRPr>
      </a:lvl2pPr>
      <a:lvl3pPr marL="1022350" indent="-168275" algn="l" defTabSz="457200" rtl="0" eaLnBrk="0" fontAlgn="base" hangingPunct="0">
        <a:spcBef>
          <a:spcPct val="20000"/>
        </a:spcBef>
        <a:spcAft>
          <a:spcPct val="0"/>
        </a:spcAft>
        <a:buClr>
          <a:srgbClr val="E68422"/>
        </a:buClr>
        <a:buFont typeface="Arial" pitchFamily="34" charset="0"/>
        <a:buChar char="•"/>
        <a:defRPr sz="2400" kern="1200">
          <a:solidFill>
            <a:srgbClr val="2F5897"/>
          </a:solidFill>
          <a:latin typeface="+mn-lt"/>
          <a:ea typeface="MS PGothic" pitchFamily="34" charset="-128"/>
          <a:cs typeface="+mn-cs"/>
        </a:defRPr>
      </a:lvl3pPr>
      <a:lvl4pPr marL="1317625" indent="-173038" algn="l" defTabSz="457200" rtl="0" eaLnBrk="0" fontAlgn="base" hangingPunct="0">
        <a:spcBef>
          <a:spcPct val="20000"/>
        </a:spcBef>
        <a:spcAft>
          <a:spcPct val="0"/>
        </a:spcAft>
        <a:buClr>
          <a:srgbClr val="E68422"/>
        </a:buClr>
        <a:buFont typeface="Arial" pitchFamily="34" charset="0"/>
        <a:buChar char="•"/>
        <a:defRPr sz="1600" kern="1200">
          <a:solidFill>
            <a:srgbClr val="2F5897"/>
          </a:solidFill>
          <a:latin typeface="+mn-lt"/>
          <a:ea typeface="MS PGothic" pitchFamily="34" charset="-128"/>
          <a:cs typeface="+mn-cs"/>
        </a:defRPr>
      </a:lvl4pPr>
      <a:lvl5pPr marL="1546225" indent="-173038" algn="l" defTabSz="457200" rtl="0" eaLnBrk="0" fontAlgn="base" hangingPunct="0">
        <a:spcBef>
          <a:spcPct val="20000"/>
        </a:spcBef>
        <a:spcAft>
          <a:spcPct val="0"/>
        </a:spcAft>
        <a:buClr>
          <a:srgbClr val="E68422"/>
        </a:buClr>
        <a:buFont typeface="Arial" pitchFamily="34" charset="0"/>
        <a:buChar char="•"/>
        <a:defRPr sz="1400" kern="1200">
          <a:solidFill>
            <a:srgbClr val="2F5897"/>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4" name="Picture 13" descr="Basadur_PPT_swoosh-01.png"/>
          <p:cNvPicPr>
            <a:picLocks noChangeAspect="1"/>
          </p:cNvPicPr>
          <p:nvPr userDrawn="1"/>
        </p:nvPicPr>
        <p:blipFill>
          <a:blip r:embed="rId37" cstate="print">
            <a:extLst>
              <a:ext uri="{28A0092B-C50C-407E-A947-70E740481C1C}">
                <a14:useLocalDpi xmlns:a14="http://schemas.microsoft.com/office/drawing/2010/main" val="0"/>
              </a:ext>
            </a:extLst>
          </a:blip>
          <a:srcRect/>
          <a:stretch>
            <a:fillRect/>
          </a:stretch>
        </p:blipFill>
        <p:spPr bwMode="auto">
          <a:xfrm>
            <a:off x="0" y="0"/>
            <a:ext cx="9144000" cy="192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96981" y="636416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1800">
              <a:solidFill>
                <a:srgbClr val="FFFFFF"/>
              </a:solidFill>
              <a:ea typeface="ＭＳ Ｐゴシック" pitchFamily="34" charset="-128"/>
              <a:cs typeface="Arial" pitchFamily="34" charset="0"/>
            </a:endParaRPr>
          </a:p>
        </p:txBody>
      </p:sp>
      <p:sp>
        <p:nvSpPr>
          <p:cNvPr id="6" name="Slide Number Placeholder 5"/>
          <p:cNvSpPr>
            <a:spLocks noGrp="1"/>
          </p:cNvSpPr>
          <p:nvPr>
            <p:ph type="sldNum" sz="quarter" idx="4"/>
          </p:nvPr>
        </p:nvSpPr>
        <p:spPr>
          <a:xfrm>
            <a:off x="8280400" y="6197600"/>
            <a:ext cx="420688" cy="365125"/>
          </a:xfrm>
          <a:prstGeom prst="rect">
            <a:avLst/>
          </a:prstGeom>
        </p:spPr>
        <p:txBody>
          <a:bodyPr vert="horz" wrap="square" lIns="91440" tIns="45720" rIns="0" bIns="45720" numCol="1" anchor="b" anchorCtr="0" compatLnSpc="1">
            <a:prstTxWarp prst="textNoShape">
              <a:avLst/>
            </a:prstTxWarp>
          </a:bodyPr>
          <a:lstStyle>
            <a:lvl1pPr algn="r">
              <a:defRPr>
                <a:solidFill>
                  <a:srgbClr val="7F7F7F"/>
                </a:solidFill>
                <a:ea typeface="ＭＳ Ｐゴシック" pitchFamily="34" charset="-128"/>
                <a:cs typeface="+mn-cs"/>
              </a:defRPr>
            </a:lvl1pPr>
          </a:lstStyle>
          <a:p>
            <a:pPr>
              <a:defRPr/>
            </a:pPr>
            <a:fld id="{86E46E6A-4666-41A2-8AEA-EC14F48CFEFB}" type="slidenum">
              <a:rPr lang="en-US"/>
              <a:pPr>
                <a:defRPr/>
              </a:pPr>
              <a:t>‹#›</a:t>
            </a:fld>
            <a:endParaRPr lang="en-US"/>
          </a:p>
        </p:txBody>
      </p:sp>
      <p:pic>
        <p:nvPicPr>
          <p:cNvPr id="28679" name="Picture 83"/>
          <p:cNvPicPr>
            <a:picLocks noChangeAspect="1"/>
          </p:cNvPicPr>
          <p:nvPr userDrawn="1"/>
        </p:nvPicPr>
        <p:blipFill>
          <a:blip r:embed="rId38" cstate="print">
            <a:extLst>
              <a:ext uri="{28A0092B-C50C-407E-A947-70E740481C1C}">
                <a14:useLocalDpi xmlns:a14="http://schemas.microsoft.com/office/drawing/2010/main" val="0"/>
              </a:ext>
            </a:extLst>
          </a:blip>
          <a:srcRect/>
          <a:stretch>
            <a:fillRect/>
          </a:stretch>
        </p:blipFill>
        <p:spPr bwMode="auto">
          <a:xfrm>
            <a:off x="88900" y="6348413"/>
            <a:ext cx="3762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6" name="TextBox 10"/>
          <p:cNvSpPr txBox="1">
            <a:spLocks noChangeArrowheads="1"/>
          </p:cNvSpPr>
          <p:nvPr userDrawn="1"/>
        </p:nvSpPr>
        <p:spPr bwMode="auto">
          <a:xfrm>
            <a:off x="6629400" y="6630988"/>
            <a:ext cx="1633538"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Ins="0">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28681" name="Title Placeholder 13"/>
          <p:cNvSpPr>
            <a:spLocks noGrp="1"/>
          </p:cNvSpPr>
          <p:nvPr>
            <p:ph type="title"/>
          </p:nvPr>
        </p:nvSpPr>
        <p:spPr bwMode="auto">
          <a:xfrm>
            <a:off x="457200" y="0"/>
            <a:ext cx="82296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8682" name="Text Placeholder 12"/>
          <p:cNvSpPr>
            <a:spLocks noGrp="1"/>
          </p:cNvSpPr>
          <p:nvPr>
            <p:ph type="body" idx="1"/>
          </p:nvPr>
        </p:nvSpPr>
        <p:spPr bwMode="auto">
          <a:xfrm>
            <a:off x="914400" y="1874838"/>
            <a:ext cx="7772400" cy="395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4"/>
            <a:r>
              <a:rPr lang="en-US" altLang="en-US"/>
              <a:t>Forth level</a:t>
            </a:r>
          </a:p>
        </p:txBody>
      </p:sp>
    </p:spTree>
  </p:cSld>
  <p:clrMap bg1="lt1" tx1="dk1" bg2="lt2" tx2="dk2" accent1="accent1" accent2="accent2" accent3="accent3" accent4="accent4" accent5="accent5" accent6="accent6" hlink="hlink" folHlink="folHlink"/>
  <p:sldLayoutIdLst>
    <p:sldLayoutId id="2147487249" r:id="rId1"/>
    <p:sldLayoutId id="2147487250" r:id="rId2"/>
    <p:sldLayoutId id="2147487251" r:id="rId3"/>
    <p:sldLayoutId id="2147486602" r:id="rId4"/>
    <p:sldLayoutId id="2147486603" r:id="rId5"/>
    <p:sldLayoutId id="2147487252" r:id="rId6"/>
    <p:sldLayoutId id="2147486604" r:id="rId7"/>
    <p:sldLayoutId id="2147486605" r:id="rId8"/>
    <p:sldLayoutId id="2147486606" r:id="rId9"/>
    <p:sldLayoutId id="2147487253" r:id="rId10"/>
    <p:sldLayoutId id="2147486607" r:id="rId11"/>
    <p:sldLayoutId id="2147486608" r:id="rId12"/>
    <p:sldLayoutId id="2147486609" r:id="rId13"/>
    <p:sldLayoutId id="2147486610" r:id="rId14"/>
    <p:sldLayoutId id="2147486611" r:id="rId15"/>
    <p:sldLayoutId id="2147486612" r:id="rId16"/>
    <p:sldLayoutId id="2147486613" r:id="rId17"/>
    <p:sldLayoutId id="2147487255" r:id="rId18"/>
    <p:sldLayoutId id="2147487258" r:id="rId19"/>
    <p:sldLayoutId id="2147487259" r:id="rId20"/>
    <p:sldLayoutId id="2147487260" r:id="rId21"/>
    <p:sldLayoutId id="2147486622" r:id="rId22"/>
    <p:sldLayoutId id="2147487261" r:id="rId23"/>
    <p:sldLayoutId id="2147487262" r:id="rId24"/>
    <p:sldLayoutId id="2147487263" r:id="rId25"/>
    <p:sldLayoutId id="2147487264" r:id="rId26"/>
    <p:sldLayoutId id="2147487265" r:id="rId27"/>
    <p:sldLayoutId id="2147487267" r:id="rId28"/>
    <p:sldLayoutId id="2147487268" r:id="rId29"/>
    <p:sldLayoutId id="2147487269" r:id="rId30"/>
    <p:sldLayoutId id="2147487270" r:id="rId31"/>
    <p:sldLayoutId id="2147487272" r:id="rId32"/>
    <p:sldLayoutId id="2147487273" r:id="rId33"/>
    <p:sldLayoutId id="2147486635" r:id="rId34"/>
    <p:sldLayoutId id="2147486636" r:id="rId35"/>
  </p:sldLayoutIdLst>
  <p:transition spd="med">
    <p:fade/>
  </p:transition>
  <p:hf hdr="0" dt="0"/>
  <p:txStyles>
    <p:titleStyle>
      <a:lvl1pPr algn="l" defTabSz="457200" rtl="0" eaLnBrk="0" fontAlgn="base" hangingPunct="0">
        <a:spcBef>
          <a:spcPct val="0"/>
        </a:spcBef>
        <a:spcAft>
          <a:spcPct val="0"/>
        </a:spcAft>
        <a:defRPr sz="3200" kern="1200">
          <a:solidFill>
            <a:srgbClr val="FF6600"/>
          </a:solidFill>
          <a:latin typeface="+mj-lt"/>
          <a:ea typeface="MS PGothic" pitchFamily="34" charset="-128"/>
          <a:cs typeface="ＭＳ Ｐゴシック" charset="-128"/>
        </a:defRPr>
      </a:lvl1pPr>
      <a:lvl2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2pPr>
      <a:lvl3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3pPr>
      <a:lvl4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4pPr>
      <a:lvl5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5pPr>
      <a:lvl6pPr marL="457200" algn="l" defTabSz="457200" rtl="0" fontAlgn="base">
        <a:spcBef>
          <a:spcPct val="0"/>
        </a:spcBef>
        <a:spcAft>
          <a:spcPct val="0"/>
        </a:spcAft>
        <a:defRPr sz="3600">
          <a:solidFill>
            <a:srgbClr val="FF6600"/>
          </a:solidFill>
          <a:latin typeface="Georgia" charset="0"/>
          <a:ea typeface="ＭＳ Ｐゴシック" charset="-128"/>
        </a:defRPr>
      </a:lvl6pPr>
      <a:lvl7pPr marL="914400" algn="l" defTabSz="457200" rtl="0" fontAlgn="base">
        <a:spcBef>
          <a:spcPct val="0"/>
        </a:spcBef>
        <a:spcAft>
          <a:spcPct val="0"/>
        </a:spcAft>
        <a:defRPr sz="3600">
          <a:solidFill>
            <a:srgbClr val="FF6600"/>
          </a:solidFill>
          <a:latin typeface="Georgia" charset="0"/>
          <a:ea typeface="ＭＳ Ｐゴシック" charset="-128"/>
        </a:defRPr>
      </a:lvl7pPr>
      <a:lvl8pPr marL="1371600" algn="l" defTabSz="457200" rtl="0" fontAlgn="base">
        <a:spcBef>
          <a:spcPct val="0"/>
        </a:spcBef>
        <a:spcAft>
          <a:spcPct val="0"/>
        </a:spcAft>
        <a:defRPr sz="3600">
          <a:solidFill>
            <a:srgbClr val="FF6600"/>
          </a:solidFill>
          <a:latin typeface="Georgia" charset="0"/>
          <a:ea typeface="ＭＳ Ｐゴシック" charset="-128"/>
        </a:defRPr>
      </a:lvl8pPr>
      <a:lvl9pPr marL="1828800" algn="l" defTabSz="457200" rtl="0" fontAlgn="base">
        <a:spcBef>
          <a:spcPct val="0"/>
        </a:spcBef>
        <a:spcAft>
          <a:spcPct val="0"/>
        </a:spcAft>
        <a:defRPr sz="3600">
          <a:solidFill>
            <a:srgbClr val="FF6600"/>
          </a:solidFill>
          <a:latin typeface="Georgia" charset="0"/>
          <a:ea typeface="ＭＳ Ｐゴシック" charset="-128"/>
        </a:defRPr>
      </a:lvl9pPr>
    </p:titleStyle>
    <p:bodyStyle>
      <a:lvl1pPr marL="228600" indent="-228600" algn="l" defTabSz="457200" rtl="0" eaLnBrk="0" fontAlgn="base" hangingPunct="0">
        <a:spcBef>
          <a:spcPct val="0"/>
        </a:spcBef>
        <a:spcAft>
          <a:spcPts val="600"/>
        </a:spcAft>
        <a:buClr>
          <a:srgbClr val="E68422"/>
        </a:buClr>
        <a:buFont typeface="Arial" pitchFamily="34" charset="0"/>
        <a:buChar char="•"/>
        <a:defRPr lang="en-CA" sz="2400" kern="1200" dirty="0">
          <a:solidFill>
            <a:srgbClr val="2F5897"/>
          </a:solidFill>
          <a:latin typeface="+mn-lt"/>
          <a:ea typeface="MS PGothic" pitchFamily="34" charset="-128"/>
          <a:cs typeface="ＭＳ Ｐゴシック" charset="-128"/>
        </a:defRPr>
      </a:lvl1pPr>
      <a:lvl2pPr marL="682625" indent="-225425" algn="l" defTabSz="457200" rtl="0" eaLnBrk="0" fontAlgn="base" hangingPunct="0">
        <a:spcBef>
          <a:spcPct val="0"/>
        </a:spcBef>
        <a:spcAft>
          <a:spcPts val="600"/>
        </a:spcAft>
        <a:buClr>
          <a:srgbClr val="E68422"/>
        </a:buClr>
        <a:buFont typeface="Lucida Grande"/>
        <a:buChar char="-"/>
        <a:defRPr sz="2000" kern="1200">
          <a:solidFill>
            <a:srgbClr val="2F5897"/>
          </a:solidFill>
          <a:latin typeface="+mn-lt"/>
          <a:ea typeface="MS PGothic" pitchFamily="34" charset="-128"/>
          <a:cs typeface="+mn-cs"/>
        </a:defRPr>
      </a:lvl2pPr>
      <a:lvl3pPr marL="1022350" indent="-168275" algn="l" defTabSz="457200" rtl="0" eaLnBrk="0" fontAlgn="base" hangingPunct="0">
        <a:spcBef>
          <a:spcPct val="0"/>
        </a:spcBef>
        <a:spcAft>
          <a:spcPts val="600"/>
        </a:spcAft>
        <a:buClr>
          <a:srgbClr val="E68422"/>
        </a:buClr>
        <a:buFont typeface="Arial" pitchFamily="34" charset="0"/>
        <a:buChar char="•"/>
        <a:defRPr sz="1600" kern="1200">
          <a:solidFill>
            <a:srgbClr val="2F5897"/>
          </a:solidFill>
          <a:latin typeface="+mn-lt"/>
          <a:ea typeface="MS PGothic" pitchFamily="34" charset="-128"/>
          <a:cs typeface="+mn-cs"/>
        </a:defRPr>
      </a:lvl3pPr>
      <a:lvl4pPr marL="1317625" indent="-173038" algn="l" defTabSz="457200" rtl="0" eaLnBrk="0" fontAlgn="base" hangingPunct="0">
        <a:spcBef>
          <a:spcPct val="20000"/>
        </a:spcBef>
        <a:spcAft>
          <a:spcPct val="0"/>
        </a:spcAft>
        <a:buClr>
          <a:srgbClr val="E68422"/>
        </a:buClr>
        <a:buFont typeface="Arial" pitchFamily="34" charset="0"/>
        <a:buChar char="•"/>
        <a:defRPr sz="1600" kern="1200">
          <a:solidFill>
            <a:srgbClr val="2F5897"/>
          </a:solidFill>
          <a:latin typeface="+mn-lt"/>
          <a:ea typeface="MS PGothic" pitchFamily="34" charset="-128"/>
          <a:cs typeface="+mn-cs"/>
        </a:defRPr>
      </a:lvl4pPr>
      <a:lvl5pPr marL="1546225" indent="-173038" algn="l" defTabSz="457200" rtl="0" eaLnBrk="0" fontAlgn="base" hangingPunct="0">
        <a:spcBef>
          <a:spcPct val="0"/>
        </a:spcBef>
        <a:spcAft>
          <a:spcPts val="600"/>
        </a:spcAft>
        <a:buClr>
          <a:srgbClr val="E68422"/>
        </a:buClr>
        <a:buFont typeface="Arial" pitchFamily="34" charset="0"/>
        <a:buChar char="•"/>
        <a:defRPr sz="1200" kern="1200">
          <a:solidFill>
            <a:srgbClr val="2F5897"/>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CA"/>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ADB33E-2885-4CF1-8170-B70A80DF9162}" type="datetimeFigureOut">
              <a:rPr lang="en-US" smtClean="0"/>
              <a:t>9/13/2017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SECTION OR PRESENTATION TITLE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69B4A48-620C-4A3F-AC96-599FC5F12896}" type="slidenum">
              <a:rPr lang="en-US" smtClean="0"/>
              <a:pPr>
                <a:defRPr/>
              </a:pPr>
              <a:t>‹#›</a:t>
            </a:fld>
            <a:endParaRPr lang="en-US"/>
          </a:p>
        </p:txBody>
      </p:sp>
    </p:spTree>
    <p:extLst>
      <p:ext uri="{BB962C8B-B14F-4D97-AF65-F5344CB8AC3E}">
        <p14:creationId xmlns:p14="http://schemas.microsoft.com/office/powerpoint/2010/main" val="1400092917"/>
      </p:ext>
    </p:extLst>
  </p:cSld>
  <p:clrMap bg1="lt1" tx1="dk1" bg2="lt2" tx2="dk2" accent1="accent1" accent2="accent2" accent3="accent3" accent4="accent4" accent5="accent5" accent6="accent6" hlink="hlink" folHlink="folHlink"/>
  <p:sldLayoutIdLst>
    <p:sldLayoutId id="2147487404" r:id="rId1"/>
    <p:sldLayoutId id="2147487405" r:id="rId2"/>
    <p:sldLayoutId id="2147487406" r:id="rId3"/>
    <p:sldLayoutId id="2147487407" r:id="rId4"/>
    <p:sldLayoutId id="2147487408" r:id="rId5"/>
    <p:sldLayoutId id="2147487409" r:id="rId6"/>
    <p:sldLayoutId id="2147487410" r:id="rId7"/>
    <p:sldLayoutId id="2147487411" r:id="rId8"/>
    <p:sldLayoutId id="2147487412" r:id="rId9"/>
    <p:sldLayoutId id="2147487413" r:id="rId10"/>
    <p:sldLayoutId id="2147487414" r:id="rId11"/>
    <p:sldLayoutId id="2147487416" r:id="rId12"/>
    <p:sldLayoutId id="2147487417" r:id="rId13"/>
    <p:sldLayoutId id="2147487418" r:id="rId14"/>
    <p:sldLayoutId id="2147487419" r:id="rId15"/>
    <p:sldLayoutId id="2147487420" r:id="rId16"/>
    <p:sldLayoutId id="2147487421" r:id="rId17"/>
    <p:sldLayoutId id="2147487422" r:id="rId18"/>
    <p:sldLayoutId id="2147487423" r:id="rId19"/>
    <p:sldLayoutId id="2147487424" r:id="rId20"/>
    <p:sldLayoutId id="2147487425" r:id="rId2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4101" name="Picture 13" descr="Basadur_PPT_swoosh-01.png"/>
          <p:cNvPicPr>
            <a:picLocks noChangeAspect="1"/>
          </p:cNvPicPr>
          <p:nvPr userDrawn="1"/>
        </p:nvPicPr>
        <p:blipFill>
          <a:blip r:embed="rId18" cstate="print">
            <a:extLst>
              <a:ext uri="{28A0092B-C50C-407E-A947-70E740481C1C}">
                <a14:useLocalDpi xmlns:a14="http://schemas.microsoft.com/office/drawing/2010/main" val="0"/>
              </a:ext>
            </a:extLst>
          </a:blip>
          <a:srcRect t="9824"/>
          <a:stretch>
            <a:fillRect/>
          </a:stretch>
        </p:blipFill>
        <p:spPr bwMode="auto">
          <a:xfrm>
            <a:off x="0" y="12700"/>
            <a:ext cx="9097963" cy="2338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96981" y="636416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5" name="Footer Placeholder 4"/>
          <p:cNvSpPr>
            <a:spLocks noGrp="1"/>
          </p:cNvSpPr>
          <p:nvPr>
            <p:ph type="ftr" sz="quarter" idx="3"/>
          </p:nvPr>
        </p:nvSpPr>
        <p:spPr>
          <a:xfrm>
            <a:off x="825500" y="6197600"/>
            <a:ext cx="5180013" cy="365125"/>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solidFill>
                  <a:srgbClr val="7F7F7F"/>
                </a:solidFill>
                <a:latin typeface="Calibri" pitchFamily="34" charset="0"/>
                <a:ea typeface="+mn-ea"/>
                <a:cs typeface="Arial" pitchFamily="34" charset="0"/>
              </a:defRPr>
            </a:lvl1pPr>
          </a:lstStyle>
          <a:p>
            <a:pPr>
              <a:defRPr/>
            </a:pPr>
            <a:r>
              <a:rPr lang="en-US"/>
              <a:t>SECTION OR PRESENTATION TITLE</a:t>
            </a:r>
          </a:p>
        </p:txBody>
      </p:sp>
      <p:sp>
        <p:nvSpPr>
          <p:cNvPr id="6" name="Slide Number Placeholder 5"/>
          <p:cNvSpPr>
            <a:spLocks noGrp="1"/>
          </p:cNvSpPr>
          <p:nvPr>
            <p:ph type="sldNum" sz="quarter" idx="4"/>
          </p:nvPr>
        </p:nvSpPr>
        <p:spPr>
          <a:xfrm>
            <a:off x="8345488" y="6197600"/>
            <a:ext cx="355600" cy="365125"/>
          </a:xfrm>
          <a:prstGeom prst="rect">
            <a:avLst/>
          </a:prstGeom>
        </p:spPr>
        <p:txBody>
          <a:bodyPr vert="horz" wrap="square" lIns="91440" tIns="45720" rIns="0" bIns="45720" numCol="1" anchor="b" anchorCtr="0" compatLnSpc="1">
            <a:prstTxWarp prst="textNoShape">
              <a:avLst/>
            </a:prstTxWarp>
          </a:bodyPr>
          <a:lstStyle>
            <a:lvl1pPr algn="r" eaLnBrk="0" hangingPunct="0">
              <a:defRPr sz="1800">
                <a:solidFill>
                  <a:srgbClr val="7F7F7F"/>
                </a:solidFill>
                <a:latin typeface="Times" charset="0"/>
                <a:ea typeface="ＭＳ Ｐゴシック" pitchFamily="34" charset="-128"/>
                <a:cs typeface="+mn-cs"/>
              </a:defRPr>
            </a:lvl1pPr>
          </a:lstStyle>
          <a:p>
            <a:pPr>
              <a:defRPr/>
            </a:pPr>
            <a:fld id="{5002A57E-E710-4E5A-BA1E-55F5D7A20FCA}" type="slidenum">
              <a:rPr lang="en-US"/>
              <a:pPr>
                <a:defRPr/>
              </a:pPr>
              <a:t>‹#›</a:t>
            </a:fld>
            <a:endParaRPr lang="en-US"/>
          </a:p>
        </p:txBody>
      </p:sp>
      <p:pic>
        <p:nvPicPr>
          <p:cNvPr id="4107" name="Picture 83"/>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8900" y="6348413"/>
            <a:ext cx="3762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60" name="TextBox 10"/>
          <p:cNvSpPr txBox="1">
            <a:spLocks noChangeArrowheads="1"/>
          </p:cNvSpPr>
          <p:nvPr userDrawn="1"/>
        </p:nvSpPr>
        <p:spPr bwMode="auto">
          <a:xfrm>
            <a:off x="6629400" y="6630988"/>
            <a:ext cx="1633538" cy="200025"/>
          </a:xfrm>
          <a:prstGeom prst="rect">
            <a:avLst/>
          </a:prstGeom>
          <a:noFill/>
          <a:ln>
            <a:noFill/>
          </a:ln>
          <a:extLst/>
        </p:spPr>
        <p:txBody>
          <a:bodyPr wrap="none" rIns="0">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4109" name="Text Placeholder 12"/>
          <p:cNvSpPr>
            <a:spLocks noGrp="1"/>
          </p:cNvSpPr>
          <p:nvPr>
            <p:ph type="body" idx="1"/>
          </p:nvPr>
        </p:nvSpPr>
        <p:spPr bwMode="auto">
          <a:xfrm>
            <a:off x="914400" y="2239963"/>
            <a:ext cx="7772400" cy="395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62"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4111" name="Picture 5"/>
          <p:cNvPicPr>
            <a:picLocks noChangeAspect="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12" name="Title Placeholder 12"/>
          <p:cNvSpPr>
            <a:spLocks noGrp="1"/>
          </p:cNvSpPr>
          <p:nvPr>
            <p:ph type="title"/>
          </p:nvPr>
        </p:nvSpPr>
        <p:spPr bwMode="auto">
          <a:xfrm>
            <a:off x="457200" y="320675"/>
            <a:ext cx="8229600" cy="1281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6774" r:id="rId1"/>
    <p:sldLayoutId id="2147486775" r:id="rId2"/>
    <p:sldLayoutId id="2147486776" r:id="rId3"/>
    <p:sldLayoutId id="2147486777" r:id="rId4"/>
    <p:sldLayoutId id="2147486778" r:id="rId5"/>
    <p:sldLayoutId id="2147486779" r:id="rId6"/>
    <p:sldLayoutId id="2147486780" r:id="rId7"/>
    <p:sldLayoutId id="2147486781" r:id="rId8"/>
    <p:sldLayoutId id="2147486782" r:id="rId9"/>
    <p:sldLayoutId id="2147486783" r:id="rId10"/>
    <p:sldLayoutId id="2147486784" r:id="rId11"/>
    <p:sldLayoutId id="2147486785" r:id="rId12"/>
    <p:sldLayoutId id="2147486786" r:id="rId13"/>
    <p:sldLayoutId id="2147486787" r:id="rId14"/>
    <p:sldLayoutId id="2147486788" r:id="rId15"/>
    <p:sldLayoutId id="2147486789" r:id="rId16"/>
  </p:sldLayoutIdLst>
  <p:transition spd="med">
    <p:fade/>
  </p:transition>
  <p:hf hdr="0" dt="0"/>
  <p:txStyles>
    <p:titleStyle>
      <a:lvl1pPr algn="l" defTabSz="457200" rtl="0" eaLnBrk="0" fontAlgn="base" hangingPunct="0">
        <a:spcBef>
          <a:spcPct val="0"/>
        </a:spcBef>
        <a:spcAft>
          <a:spcPct val="0"/>
        </a:spcAft>
        <a:defRPr sz="3200" kern="1200">
          <a:solidFill>
            <a:srgbClr val="FF6600"/>
          </a:solidFill>
          <a:latin typeface="+mj-lt"/>
          <a:ea typeface="MS PGothic" pitchFamily="34" charset="-128"/>
          <a:cs typeface="ＭＳ Ｐゴシック" charset="-128"/>
        </a:defRPr>
      </a:lvl1pPr>
      <a:lvl2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2pPr>
      <a:lvl3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3pPr>
      <a:lvl4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4pPr>
      <a:lvl5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5pPr>
      <a:lvl6pPr marL="457200" algn="l" defTabSz="457200" rtl="0" fontAlgn="base">
        <a:spcBef>
          <a:spcPct val="0"/>
        </a:spcBef>
        <a:spcAft>
          <a:spcPct val="0"/>
        </a:spcAft>
        <a:defRPr sz="3600">
          <a:solidFill>
            <a:srgbClr val="FF6600"/>
          </a:solidFill>
          <a:latin typeface="Georgia" charset="0"/>
          <a:ea typeface="ＭＳ Ｐゴシック" charset="-128"/>
        </a:defRPr>
      </a:lvl6pPr>
      <a:lvl7pPr marL="914400" algn="l" defTabSz="457200" rtl="0" fontAlgn="base">
        <a:spcBef>
          <a:spcPct val="0"/>
        </a:spcBef>
        <a:spcAft>
          <a:spcPct val="0"/>
        </a:spcAft>
        <a:defRPr sz="3600">
          <a:solidFill>
            <a:srgbClr val="FF6600"/>
          </a:solidFill>
          <a:latin typeface="Georgia" charset="0"/>
          <a:ea typeface="ＭＳ Ｐゴシック" charset="-128"/>
        </a:defRPr>
      </a:lvl7pPr>
      <a:lvl8pPr marL="1371600" algn="l" defTabSz="457200" rtl="0" fontAlgn="base">
        <a:spcBef>
          <a:spcPct val="0"/>
        </a:spcBef>
        <a:spcAft>
          <a:spcPct val="0"/>
        </a:spcAft>
        <a:defRPr sz="3600">
          <a:solidFill>
            <a:srgbClr val="FF6600"/>
          </a:solidFill>
          <a:latin typeface="Georgia" charset="0"/>
          <a:ea typeface="ＭＳ Ｐゴシック" charset="-128"/>
        </a:defRPr>
      </a:lvl8pPr>
      <a:lvl9pPr marL="1828800" algn="l" defTabSz="457200" rtl="0" fontAlgn="base">
        <a:spcBef>
          <a:spcPct val="0"/>
        </a:spcBef>
        <a:spcAft>
          <a:spcPct val="0"/>
        </a:spcAft>
        <a:defRPr sz="3600">
          <a:solidFill>
            <a:srgbClr val="FF6600"/>
          </a:solidFill>
          <a:latin typeface="Georgia" charset="0"/>
          <a:ea typeface="ＭＳ Ｐゴシック" charset="-128"/>
        </a:defRPr>
      </a:lvl9pPr>
    </p:titleStyle>
    <p:bodyStyle>
      <a:lvl1pPr marL="228600" indent="-228600" algn="l" defTabSz="457200" rtl="0" eaLnBrk="0" fontAlgn="base" hangingPunct="0">
        <a:lnSpc>
          <a:spcPts val="3363"/>
        </a:lnSpc>
        <a:spcBef>
          <a:spcPct val="0"/>
        </a:spcBef>
        <a:spcAft>
          <a:spcPts val="600"/>
        </a:spcAft>
        <a:buClr>
          <a:srgbClr val="E68422"/>
        </a:buClr>
        <a:buFont typeface="Arial" pitchFamily="34" charset="0"/>
        <a:buChar char="•"/>
        <a:defRPr lang="en-CA" sz="2400" kern="1200" dirty="0">
          <a:solidFill>
            <a:srgbClr val="2F5897"/>
          </a:solidFill>
          <a:latin typeface="+mn-lt"/>
          <a:ea typeface="MS PGothic" pitchFamily="34" charset="-128"/>
          <a:cs typeface="ＭＳ Ｐゴシック" charset="-128"/>
        </a:defRPr>
      </a:lvl1pPr>
      <a:lvl2pPr marL="682625" indent="-225425" algn="l" defTabSz="457200" rtl="0" eaLnBrk="0" fontAlgn="base" hangingPunct="0">
        <a:spcBef>
          <a:spcPct val="20000"/>
        </a:spcBef>
        <a:spcAft>
          <a:spcPct val="0"/>
        </a:spcAft>
        <a:buClr>
          <a:srgbClr val="E68422"/>
        </a:buClr>
        <a:buFont typeface="Lucida Grande"/>
        <a:buChar char="-"/>
        <a:defRPr sz="2000" kern="1200">
          <a:solidFill>
            <a:srgbClr val="2F5897"/>
          </a:solidFill>
          <a:latin typeface="+mn-lt"/>
          <a:ea typeface="MS PGothic" pitchFamily="34" charset="-128"/>
          <a:cs typeface="+mn-cs"/>
        </a:defRPr>
      </a:lvl2pPr>
      <a:lvl3pPr marL="1022350" indent="-168275" algn="l" defTabSz="457200" rtl="0" eaLnBrk="0" fontAlgn="base" hangingPunct="0">
        <a:spcBef>
          <a:spcPct val="20000"/>
        </a:spcBef>
        <a:spcAft>
          <a:spcPct val="0"/>
        </a:spcAft>
        <a:buClr>
          <a:srgbClr val="E68422"/>
        </a:buClr>
        <a:buFont typeface="Arial" pitchFamily="34" charset="0"/>
        <a:buChar char="•"/>
        <a:defRPr sz="2400" kern="1200">
          <a:solidFill>
            <a:srgbClr val="2F5897"/>
          </a:solidFill>
          <a:latin typeface="+mn-lt"/>
          <a:ea typeface="MS PGothic" pitchFamily="34" charset="-128"/>
          <a:cs typeface="+mn-cs"/>
        </a:defRPr>
      </a:lvl3pPr>
      <a:lvl4pPr marL="1317625" indent="-173038" algn="l" defTabSz="457200" rtl="0" eaLnBrk="0" fontAlgn="base" hangingPunct="0">
        <a:spcBef>
          <a:spcPct val="20000"/>
        </a:spcBef>
        <a:spcAft>
          <a:spcPct val="0"/>
        </a:spcAft>
        <a:buClr>
          <a:srgbClr val="E68422"/>
        </a:buClr>
        <a:buFont typeface="Arial" pitchFamily="34" charset="0"/>
        <a:buChar char="•"/>
        <a:defRPr sz="1600" kern="1200">
          <a:solidFill>
            <a:srgbClr val="2F5897"/>
          </a:solidFill>
          <a:latin typeface="+mn-lt"/>
          <a:ea typeface="MS PGothic" pitchFamily="34" charset="-128"/>
          <a:cs typeface="+mn-cs"/>
        </a:defRPr>
      </a:lvl4pPr>
      <a:lvl5pPr marL="1546225" indent="-173038" algn="l" defTabSz="457200" rtl="0" eaLnBrk="0" fontAlgn="base" hangingPunct="0">
        <a:spcBef>
          <a:spcPct val="20000"/>
        </a:spcBef>
        <a:spcAft>
          <a:spcPct val="0"/>
        </a:spcAft>
        <a:buClr>
          <a:srgbClr val="E68422"/>
        </a:buClr>
        <a:buFont typeface="Arial" pitchFamily="34" charset="0"/>
        <a:buChar char="•"/>
        <a:defRPr sz="1400" kern="1200">
          <a:solidFill>
            <a:srgbClr val="2F5897"/>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5125" name="Picture 13" descr="Basadur_PPT_swoosh-01.png"/>
          <p:cNvPicPr>
            <a:picLocks noChangeAspect="1"/>
          </p:cNvPicPr>
          <p:nvPr userDrawn="1"/>
        </p:nvPicPr>
        <p:blipFill>
          <a:blip r:embed="rId18" cstate="print">
            <a:extLst>
              <a:ext uri="{28A0092B-C50C-407E-A947-70E740481C1C}">
                <a14:useLocalDpi xmlns:a14="http://schemas.microsoft.com/office/drawing/2010/main" val="0"/>
              </a:ext>
            </a:extLst>
          </a:blip>
          <a:srcRect t="9824"/>
          <a:stretch>
            <a:fillRect/>
          </a:stretch>
        </p:blipFill>
        <p:spPr bwMode="auto">
          <a:xfrm>
            <a:off x="0" y="12700"/>
            <a:ext cx="9097963" cy="2338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96981" y="636416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5" name="Footer Placeholder 4"/>
          <p:cNvSpPr>
            <a:spLocks noGrp="1"/>
          </p:cNvSpPr>
          <p:nvPr>
            <p:ph type="ftr" sz="quarter" idx="3"/>
          </p:nvPr>
        </p:nvSpPr>
        <p:spPr>
          <a:xfrm>
            <a:off x="825500" y="6197600"/>
            <a:ext cx="5180013" cy="365125"/>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solidFill>
                  <a:srgbClr val="7F7F7F"/>
                </a:solidFill>
                <a:latin typeface="Calibri" pitchFamily="34" charset="0"/>
                <a:ea typeface="+mn-ea"/>
                <a:cs typeface="Arial" pitchFamily="34" charset="0"/>
              </a:defRPr>
            </a:lvl1pPr>
          </a:lstStyle>
          <a:p>
            <a:pPr>
              <a:defRPr/>
            </a:pPr>
            <a:r>
              <a:rPr lang="en-US"/>
              <a:t>SECTION OR PRESENTATION TITLE</a:t>
            </a:r>
          </a:p>
        </p:txBody>
      </p:sp>
      <p:sp>
        <p:nvSpPr>
          <p:cNvPr id="6" name="Slide Number Placeholder 5"/>
          <p:cNvSpPr>
            <a:spLocks noGrp="1"/>
          </p:cNvSpPr>
          <p:nvPr>
            <p:ph type="sldNum" sz="quarter" idx="4"/>
          </p:nvPr>
        </p:nvSpPr>
        <p:spPr>
          <a:xfrm>
            <a:off x="8345488" y="6197600"/>
            <a:ext cx="355600" cy="365125"/>
          </a:xfrm>
          <a:prstGeom prst="rect">
            <a:avLst/>
          </a:prstGeom>
        </p:spPr>
        <p:txBody>
          <a:bodyPr vert="horz" wrap="square" lIns="91440" tIns="45720" rIns="0" bIns="45720" numCol="1" anchor="b" anchorCtr="0" compatLnSpc="1">
            <a:prstTxWarp prst="textNoShape">
              <a:avLst/>
            </a:prstTxWarp>
          </a:bodyPr>
          <a:lstStyle>
            <a:lvl1pPr algn="r" eaLnBrk="0" hangingPunct="0">
              <a:defRPr sz="1800">
                <a:solidFill>
                  <a:srgbClr val="7F7F7F"/>
                </a:solidFill>
                <a:latin typeface="Times" charset="0"/>
                <a:ea typeface="ＭＳ Ｐゴシック" pitchFamily="34" charset="-128"/>
                <a:cs typeface="+mn-cs"/>
              </a:defRPr>
            </a:lvl1pPr>
          </a:lstStyle>
          <a:p>
            <a:pPr>
              <a:defRPr/>
            </a:pPr>
            <a:fld id="{4AA06F16-0A42-4304-8BE8-4D8EE27AAD6B}" type="slidenum">
              <a:rPr lang="en-US"/>
              <a:pPr>
                <a:defRPr/>
              </a:pPr>
              <a:t>‹#›</a:t>
            </a:fld>
            <a:endParaRPr lang="en-US"/>
          </a:p>
        </p:txBody>
      </p:sp>
      <p:pic>
        <p:nvPicPr>
          <p:cNvPr id="5131" name="Picture 83"/>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8900" y="6348413"/>
            <a:ext cx="3762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60" name="TextBox 10"/>
          <p:cNvSpPr txBox="1">
            <a:spLocks noChangeArrowheads="1"/>
          </p:cNvSpPr>
          <p:nvPr userDrawn="1"/>
        </p:nvSpPr>
        <p:spPr bwMode="auto">
          <a:xfrm>
            <a:off x="6629400" y="6630988"/>
            <a:ext cx="1633538" cy="200025"/>
          </a:xfrm>
          <a:prstGeom prst="rect">
            <a:avLst/>
          </a:prstGeom>
          <a:noFill/>
          <a:ln>
            <a:noFill/>
          </a:ln>
          <a:extLst/>
        </p:spPr>
        <p:txBody>
          <a:bodyPr wrap="none" rIns="0">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5133" name="Text Placeholder 12"/>
          <p:cNvSpPr>
            <a:spLocks noGrp="1"/>
          </p:cNvSpPr>
          <p:nvPr>
            <p:ph type="body" idx="1"/>
          </p:nvPr>
        </p:nvSpPr>
        <p:spPr bwMode="auto">
          <a:xfrm>
            <a:off x="914400" y="2239963"/>
            <a:ext cx="7772400" cy="395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62"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5135" name="Picture 5"/>
          <p:cNvPicPr>
            <a:picLocks noChangeAspect="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36" name="Title Placeholder 12"/>
          <p:cNvSpPr>
            <a:spLocks noGrp="1"/>
          </p:cNvSpPr>
          <p:nvPr>
            <p:ph type="title"/>
          </p:nvPr>
        </p:nvSpPr>
        <p:spPr bwMode="auto">
          <a:xfrm>
            <a:off x="457200" y="320675"/>
            <a:ext cx="8229600" cy="1281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6790" r:id="rId1"/>
    <p:sldLayoutId id="2147486791" r:id="rId2"/>
    <p:sldLayoutId id="2147486792" r:id="rId3"/>
    <p:sldLayoutId id="2147486793" r:id="rId4"/>
    <p:sldLayoutId id="2147486794" r:id="rId5"/>
    <p:sldLayoutId id="2147486795" r:id="rId6"/>
    <p:sldLayoutId id="2147486796" r:id="rId7"/>
    <p:sldLayoutId id="2147486797" r:id="rId8"/>
    <p:sldLayoutId id="2147486798" r:id="rId9"/>
    <p:sldLayoutId id="2147486799" r:id="rId10"/>
    <p:sldLayoutId id="2147486800" r:id="rId11"/>
    <p:sldLayoutId id="2147486801" r:id="rId12"/>
    <p:sldLayoutId id="2147486802" r:id="rId13"/>
    <p:sldLayoutId id="2147486803" r:id="rId14"/>
    <p:sldLayoutId id="2147486804" r:id="rId15"/>
    <p:sldLayoutId id="2147486805" r:id="rId16"/>
  </p:sldLayoutIdLst>
  <p:transition spd="med">
    <p:fade/>
  </p:transition>
  <p:hf hdr="0" dt="0"/>
  <p:txStyles>
    <p:titleStyle>
      <a:lvl1pPr algn="l" defTabSz="457200" rtl="0" eaLnBrk="0" fontAlgn="base" hangingPunct="0">
        <a:spcBef>
          <a:spcPct val="0"/>
        </a:spcBef>
        <a:spcAft>
          <a:spcPct val="0"/>
        </a:spcAft>
        <a:defRPr sz="3200" kern="1200">
          <a:solidFill>
            <a:srgbClr val="FF6600"/>
          </a:solidFill>
          <a:latin typeface="+mj-lt"/>
          <a:ea typeface="MS PGothic" pitchFamily="34" charset="-128"/>
          <a:cs typeface="ＭＳ Ｐゴシック" charset="-128"/>
        </a:defRPr>
      </a:lvl1pPr>
      <a:lvl2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2pPr>
      <a:lvl3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3pPr>
      <a:lvl4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4pPr>
      <a:lvl5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5pPr>
      <a:lvl6pPr marL="457200" algn="l" defTabSz="457200" rtl="0" fontAlgn="base">
        <a:spcBef>
          <a:spcPct val="0"/>
        </a:spcBef>
        <a:spcAft>
          <a:spcPct val="0"/>
        </a:spcAft>
        <a:defRPr sz="3600">
          <a:solidFill>
            <a:srgbClr val="FF6600"/>
          </a:solidFill>
          <a:latin typeface="Georgia" charset="0"/>
          <a:ea typeface="ＭＳ Ｐゴシック" charset="-128"/>
        </a:defRPr>
      </a:lvl6pPr>
      <a:lvl7pPr marL="914400" algn="l" defTabSz="457200" rtl="0" fontAlgn="base">
        <a:spcBef>
          <a:spcPct val="0"/>
        </a:spcBef>
        <a:spcAft>
          <a:spcPct val="0"/>
        </a:spcAft>
        <a:defRPr sz="3600">
          <a:solidFill>
            <a:srgbClr val="FF6600"/>
          </a:solidFill>
          <a:latin typeface="Georgia" charset="0"/>
          <a:ea typeface="ＭＳ Ｐゴシック" charset="-128"/>
        </a:defRPr>
      </a:lvl7pPr>
      <a:lvl8pPr marL="1371600" algn="l" defTabSz="457200" rtl="0" fontAlgn="base">
        <a:spcBef>
          <a:spcPct val="0"/>
        </a:spcBef>
        <a:spcAft>
          <a:spcPct val="0"/>
        </a:spcAft>
        <a:defRPr sz="3600">
          <a:solidFill>
            <a:srgbClr val="FF6600"/>
          </a:solidFill>
          <a:latin typeface="Georgia" charset="0"/>
          <a:ea typeface="ＭＳ Ｐゴシック" charset="-128"/>
        </a:defRPr>
      </a:lvl8pPr>
      <a:lvl9pPr marL="1828800" algn="l" defTabSz="457200" rtl="0" fontAlgn="base">
        <a:spcBef>
          <a:spcPct val="0"/>
        </a:spcBef>
        <a:spcAft>
          <a:spcPct val="0"/>
        </a:spcAft>
        <a:defRPr sz="3600">
          <a:solidFill>
            <a:srgbClr val="FF6600"/>
          </a:solidFill>
          <a:latin typeface="Georgia" charset="0"/>
          <a:ea typeface="ＭＳ Ｐゴシック" charset="-128"/>
        </a:defRPr>
      </a:lvl9pPr>
    </p:titleStyle>
    <p:bodyStyle>
      <a:lvl1pPr marL="228600" indent="-228600" algn="l" defTabSz="457200" rtl="0" eaLnBrk="0" fontAlgn="base" hangingPunct="0">
        <a:lnSpc>
          <a:spcPts val="3363"/>
        </a:lnSpc>
        <a:spcBef>
          <a:spcPct val="0"/>
        </a:spcBef>
        <a:spcAft>
          <a:spcPts val="600"/>
        </a:spcAft>
        <a:buClr>
          <a:srgbClr val="E68422"/>
        </a:buClr>
        <a:buFont typeface="Arial" pitchFamily="34" charset="0"/>
        <a:buChar char="•"/>
        <a:defRPr lang="en-CA" sz="2400" kern="1200" dirty="0">
          <a:solidFill>
            <a:srgbClr val="2F5897"/>
          </a:solidFill>
          <a:latin typeface="+mn-lt"/>
          <a:ea typeface="MS PGothic" pitchFamily="34" charset="-128"/>
          <a:cs typeface="ＭＳ Ｐゴシック" charset="-128"/>
        </a:defRPr>
      </a:lvl1pPr>
      <a:lvl2pPr marL="682625" indent="-225425" algn="l" defTabSz="457200" rtl="0" eaLnBrk="0" fontAlgn="base" hangingPunct="0">
        <a:spcBef>
          <a:spcPct val="20000"/>
        </a:spcBef>
        <a:spcAft>
          <a:spcPct val="0"/>
        </a:spcAft>
        <a:buClr>
          <a:srgbClr val="E68422"/>
        </a:buClr>
        <a:buFont typeface="Lucida Grande"/>
        <a:buChar char="-"/>
        <a:defRPr sz="2000" kern="1200">
          <a:solidFill>
            <a:srgbClr val="2F5897"/>
          </a:solidFill>
          <a:latin typeface="+mn-lt"/>
          <a:ea typeface="MS PGothic" pitchFamily="34" charset="-128"/>
          <a:cs typeface="+mn-cs"/>
        </a:defRPr>
      </a:lvl2pPr>
      <a:lvl3pPr marL="1022350" indent="-168275" algn="l" defTabSz="457200" rtl="0" eaLnBrk="0" fontAlgn="base" hangingPunct="0">
        <a:spcBef>
          <a:spcPct val="20000"/>
        </a:spcBef>
        <a:spcAft>
          <a:spcPct val="0"/>
        </a:spcAft>
        <a:buClr>
          <a:srgbClr val="E68422"/>
        </a:buClr>
        <a:buFont typeface="Arial" pitchFamily="34" charset="0"/>
        <a:buChar char="•"/>
        <a:defRPr sz="2400" kern="1200">
          <a:solidFill>
            <a:srgbClr val="2F5897"/>
          </a:solidFill>
          <a:latin typeface="+mn-lt"/>
          <a:ea typeface="MS PGothic" pitchFamily="34" charset="-128"/>
          <a:cs typeface="+mn-cs"/>
        </a:defRPr>
      </a:lvl3pPr>
      <a:lvl4pPr marL="1317625" indent="-173038" algn="l" defTabSz="457200" rtl="0" eaLnBrk="0" fontAlgn="base" hangingPunct="0">
        <a:spcBef>
          <a:spcPct val="20000"/>
        </a:spcBef>
        <a:spcAft>
          <a:spcPct val="0"/>
        </a:spcAft>
        <a:buClr>
          <a:srgbClr val="E68422"/>
        </a:buClr>
        <a:buFont typeface="Arial" pitchFamily="34" charset="0"/>
        <a:buChar char="•"/>
        <a:defRPr sz="1600" kern="1200">
          <a:solidFill>
            <a:srgbClr val="2F5897"/>
          </a:solidFill>
          <a:latin typeface="+mn-lt"/>
          <a:ea typeface="MS PGothic" pitchFamily="34" charset="-128"/>
          <a:cs typeface="+mn-cs"/>
        </a:defRPr>
      </a:lvl4pPr>
      <a:lvl5pPr marL="1546225" indent="-173038" algn="l" defTabSz="457200" rtl="0" eaLnBrk="0" fontAlgn="base" hangingPunct="0">
        <a:spcBef>
          <a:spcPct val="20000"/>
        </a:spcBef>
        <a:spcAft>
          <a:spcPct val="0"/>
        </a:spcAft>
        <a:buClr>
          <a:srgbClr val="E68422"/>
        </a:buClr>
        <a:buFont typeface="Arial" pitchFamily="34" charset="0"/>
        <a:buChar char="•"/>
        <a:defRPr sz="1400" kern="1200">
          <a:solidFill>
            <a:srgbClr val="2F5897"/>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6149" name="Picture 13" descr="Basadur_PPT_swoosh-01.png"/>
          <p:cNvPicPr>
            <a:picLocks noChangeAspect="1"/>
          </p:cNvPicPr>
          <p:nvPr userDrawn="1"/>
        </p:nvPicPr>
        <p:blipFill>
          <a:blip r:embed="rId18" cstate="print">
            <a:extLst>
              <a:ext uri="{28A0092B-C50C-407E-A947-70E740481C1C}">
                <a14:useLocalDpi xmlns:a14="http://schemas.microsoft.com/office/drawing/2010/main" val="0"/>
              </a:ext>
            </a:extLst>
          </a:blip>
          <a:srcRect t="9824"/>
          <a:stretch>
            <a:fillRect/>
          </a:stretch>
        </p:blipFill>
        <p:spPr bwMode="auto">
          <a:xfrm>
            <a:off x="0" y="12700"/>
            <a:ext cx="9097963" cy="2338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96981" y="636416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5" name="Footer Placeholder 4"/>
          <p:cNvSpPr>
            <a:spLocks noGrp="1"/>
          </p:cNvSpPr>
          <p:nvPr>
            <p:ph type="ftr" sz="quarter" idx="3"/>
          </p:nvPr>
        </p:nvSpPr>
        <p:spPr>
          <a:xfrm>
            <a:off x="825500" y="6197600"/>
            <a:ext cx="5180013" cy="365125"/>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solidFill>
                  <a:srgbClr val="7F7F7F"/>
                </a:solidFill>
                <a:latin typeface="Calibri" pitchFamily="34" charset="0"/>
                <a:ea typeface="+mn-ea"/>
                <a:cs typeface="Arial" pitchFamily="34" charset="0"/>
              </a:defRPr>
            </a:lvl1pPr>
          </a:lstStyle>
          <a:p>
            <a:pPr>
              <a:defRPr/>
            </a:pPr>
            <a:r>
              <a:rPr lang="en-US"/>
              <a:t>SECTION OR PRESENTATION TITLE</a:t>
            </a:r>
          </a:p>
        </p:txBody>
      </p:sp>
      <p:sp>
        <p:nvSpPr>
          <p:cNvPr id="6" name="Slide Number Placeholder 5"/>
          <p:cNvSpPr>
            <a:spLocks noGrp="1"/>
          </p:cNvSpPr>
          <p:nvPr>
            <p:ph type="sldNum" sz="quarter" idx="4"/>
          </p:nvPr>
        </p:nvSpPr>
        <p:spPr>
          <a:xfrm>
            <a:off x="8345488" y="6197600"/>
            <a:ext cx="355600" cy="365125"/>
          </a:xfrm>
          <a:prstGeom prst="rect">
            <a:avLst/>
          </a:prstGeom>
        </p:spPr>
        <p:txBody>
          <a:bodyPr vert="horz" wrap="square" lIns="91440" tIns="45720" rIns="0" bIns="45720" numCol="1" anchor="b" anchorCtr="0" compatLnSpc="1">
            <a:prstTxWarp prst="textNoShape">
              <a:avLst/>
            </a:prstTxWarp>
          </a:bodyPr>
          <a:lstStyle>
            <a:lvl1pPr algn="r" eaLnBrk="0" hangingPunct="0">
              <a:defRPr sz="1800">
                <a:solidFill>
                  <a:srgbClr val="7F7F7F"/>
                </a:solidFill>
                <a:latin typeface="Times" charset="0"/>
                <a:ea typeface="ＭＳ Ｐゴシック" pitchFamily="34" charset="-128"/>
                <a:cs typeface="+mn-cs"/>
              </a:defRPr>
            </a:lvl1pPr>
          </a:lstStyle>
          <a:p>
            <a:pPr>
              <a:defRPr/>
            </a:pPr>
            <a:fld id="{3050B6F7-A1D6-4F76-86BD-8321F6AAF9E2}" type="slidenum">
              <a:rPr lang="en-US"/>
              <a:pPr>
                <a:defRPr/>
              </a:pPr>
              <a:t>‹#›</a:t>
            </a:fld>
            <a:endParaRPr lang="en-US"/>
          </a:p>
        </p:txBody>
      </p:sp>
      <p:pic>
        <p:nvPicPr>
          <p:cNvPr id="6155" name="Picture 83"/>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8900" y="6348413"/>
            <a:ext cx="3762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60" name="TextBox 10"/>
          <p:cNvSpPr txBox="1">
            <a:spLocks noChangeArrowheads="1"/>
          </p:cNvSpPr>
          <p:nvPr userDrawn="1"/>
        </p:nvSpPr>
        <p:spPr bwMode="auto">
          <a:xfrm>
            <a:off x="6629400" y="6630988"/>
            <a:ext cx="1633538" cy="200025"/>
          </a:xfrm>
          <a:prstGeom prst="rect">
            <a:avLst/>
          </a:prstGeom>
          <a:noFill/>
          <a:ln>
            <a:noFill/>
          </a:ln>
          <a:extLst/>
        </p:spPr>
        <p:txBody>
          <a:bodyPr wrap="none" rIns="0">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6157" name="Text Placeholder 12"/>
          <p:cNvSpPr>
            <a:spLocks noGrp="1"/>
          </p:cNvSpPr>
          <p:nvPr>
            <p:ph type="body" idx="1"/>
          </p:nvPr>
        </p:nvSpPr>
        <p:spPr bwMode="auto">
          <a:xfrm>
            <a:off x="914400" y="2239963"/>
            <a:ext cx="7772400" cy="395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62"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6159" name="Picture 5"/>
          <p:cNvPicPr>
            <a:picLocks noChangeAspect="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60" name="Title Placeholder 12"/>
          <p:cNvSpPr>
            <a:spLocks noGrp="1"/>
          </p:cNvSpPr>
          <p:nvPr>
            <p:ph type="title"/>
          </p:nvPr>
        </p:nvSpPr>
        <p:spPr bwMode="auto">
          <a:xfrm>
            <a:off x="457200" y="320675"/>
            <a:ext cx="8229600" cy="1281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6806" r:id="rId1"/>
    <p:sldLayoutId id="2147486807" r:id="rId2"/>
    <p:sldLayoutId id="2147486808" r:id="rId3"/>
    <p:sldLayoutId id="2147486809" r:id="rId4"/>
    <p:sldLayoutId id="2147486810" r:id="rId5"/>
    <p:sldLayoutId id="2147486811" r:id="rId6"/>
    <p:sldLayoutId id="2147486812" r:id="rId7"/>
    <p:sldLayoutId id="2147486813" r:id="rId8"/>
    <p:sldLayoutId id="2147486814" r:id="rId9"/>
    <p:sldLayoutId id="2147486815" r:id="rId10"/>
    <p:sldLayoutId id="2147486816" r:id="rId11"/>
    <p:sldLayoutId id="2147486817" r:id="rId12"/>
    <p:sldLayoutId id="2147486818" r:id="rId13"/>
    <p:sldLayoutId id="2147486819" r:id="rId14"/>
    <p:sldLayoutId id="2147486820" r:id="rId15"/>
    <p:sldLayoutId id="2147486821" r:id="rId16"/>
  </p:sldLayoutIdLst>
  <p:transition spd="med">
    <p:fade/>
  </p:transition>
  <p:hf hdr="0" dt="0"/>
  <p:txStyles>
    <p:titleStyle>
      <a:lvl1pPr algn="l" defTabSz="457200" rtl="0" eaLnBrk="0" fontAlgn="base" hangingPunct="0">
        <a:spcBef>
          <a:spcPct val="0"/>
        </a:spcBef>
        <a:spcAft>
          <a:spcPct val="0"/>
        </a:spcAft>
        <a:defRPr sz="3200" kern="1200">
          <a:solidFill>
            <a:srgbClr val="FF6600"/>
          </a:solidFill>
          <a:latin typeface="+mj-lt"/>
          <a:ea typeface="MS PGothic" pitchFamily="34" charset="-128"/>
          <a:cs typeface="ＭＳ Ｐゴシック" charset="-128"/>
        </a:defRPr>
      </a:lvl1pPr>
      <a:lvl2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2pPr>
      <a:lvl3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3pPr>
      <a:lvl4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4pPr>
      <a:lvl5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5pPr>
      <a:lvl6pPr marL="457200" algn="l" defTabSz="457200" rtl="0" fontAlgn="base">
        <a:spcBef>
          <a:spcPct val="0"/>
        </a:spcBef>
        <a:spcAft>
          <a:spcPct val="0"/>
        </a:spcAft>
        <a:defRPr sz="3600">
          <a:solidFill>
            <a:srgbClr val="FF6600"/>
          </a:solidFill>
          <a:latin typeface="Georgia" charset="0"/>
          <a:ea typeface="ＭＳ Ｐゴシック" charset="-128"/>
        </a:defRPr>
      </a:lvl6pPr>
      <a:lvl7pPr marL="914400" algn="l" defTabSz="457200" rtl="0" fontAlgn="base">
        <a:spcBef>
          <a:spcPct val="0"/>
        </a:spcBef>
        <a:spcAft>
          <a:spcPct val="0"/>
        </a:spcAft>
        <a:defRPr sz="3600">
          <a:solidFill>
            <a:srgbClr val="FF6600"/>
          </a:solidFill>
          <a:latin typeface="Georgia" charset="0"/>
          <a:ea typeface="ＭＳ Ｐゴシック" charset="-128"/>
        </a:defRPr>
      </a:lvl7pPr>
      <a:lvl8pPr marL="1371600" algn="l" defTabSz="457200" rtl="0" fontAlgn="base">
        <a:spcBef>
          <a:spcPct val="0"/>
        </a:spcBef>
        <a:spcAft>
          <a:spcPct val="0"/>
        </a:spcAft>
        <a:defRPr sz="3600">
          <a:solidFill>
            <a:srgbClr val="FF6600"/>
          </a:solidFill>
          <a:latin typeface="Georgia" charset="0"/>
          <a:ea typeface="ＭＳ Ｐゴシック" charset="-128"/>
        </a:defRPr>
      </a:lvl8pPr>
      <a:lvl9pPr marL="1828800" algn="l" defTabSz="457200" rtl="0" fontAlgn="base">
        <a:spcBef>
          <a:spcPct val="0"/>
        </a:spcBef>
        <a:spcAft>
          <a:spcPct val="0"/>
        </a:spcAft>
        <a:defRPr sz="3600">
          <a:solidFill>
            <a:srgbClr val="FF6600"/>
          </a:solidFill>
          <a:latin typeface="Georgia" charset="0"/>
          <a:ea typeface="ＭＳ Ｐゴシック" charset="-128"/>
        </a:defRPr>
      </a:lvl9pPr>
    </p:titleStyle>
    <p:bodyStyle>
      <a:lvl1pPr marL="228600" indent="-228600" algn="l" defTabSz="457200" rtl="0" eaLnBrk="0" fontAlgn="base" hangingPunct="0">
        <a:lnSpc>
          <a:spcPts val="3363"/>
        </a:lnSpc>
        <a:spcBef>
          <a:spcPct val="0"/>
        </a:spcBef>
        <a:spcAft>
          <a:spcPts val="600"/>
        </a:spcAft>
        <a:buClr>
          <a:srgbClr val="E68422"/>
        </a:buClr>
        <a:buFont typeface="Arial" pitchFamily="34" charset="0"/>
        <a:buChar char="•"/>
        <a:defRPr lang="en-CA" sz="2400" kern="1200" dirty="0">
          <a:solidFill>
            <a:srgbClr val="2F5897"/>
          </a:solidFill>
          <a:latin typeface="+mn-lt"/>
          <a:ea typeface="MS PGothic" pitchFamily="34" charset="-128"/>
          <a:cs typeface="ＭＳ Ｐゴシック" charset="-128"/>
        </a:defRPr>
      </a:lvl1pPr>
      <a:lvl2pPr marL="682625" indent="-225425" algn="l" defTabSz="457200" rtl="0" eaLnBrk="0" fontAlgn="base" hangingPunct="0">
        <a:spcBef>
          <a:spcPct val="20000"/>
        </a:spcBef>
        <a:spcAft>
          <a:spcPct val="0"/>
        </a:spcAft>
        <a:buClr>
          <a:srgbClr val="E68422"/>
        </a:buClr>
        <a:buFont typeface="Lucida Grande"/>
        <a:buChar char="-"/>
        <a:defRPr sz="2000" kern="1200">
          <a:solidFill>
            <a:srgbClr val="2F5897"/>
          </a:solidFill>
          <a:latin typeface="+mn-lt"/>
          <a:ea typeface="MS PGothic" pitchFamily="34" charset="-128"/>
          <a:cs typeface="+mn-cs"/>
        </a:defRPr>
      </a:lvl2pPr>
      <a:lvl3pPr marL="1022350" indent="-168275" algn="l" defTabSz="457200" rtl="0" eaLnBrk="0" fontAlgn="base" hangingPunct="0">
        <a:spcBef>
          <a:spcPct val="20000"/>
        </a:spcBef>
        <a:spcAft>
          <a:spcPct val="0"/>
        </a:spcAft>
        <a:buClr>
          <a:srgbClr val="E68422"/>
        </a:buClr>
        <a:buFont typeface="Arial" pitchFamily="34" charset="0"/>
        <a:buChar char="•"/>
        <a:defRPr sz="2400" kern="1200">
          <a:solidFill>
            <a:srgbClr val="2F5897"/>
          </a:solidFill>
          <a:latin typeface="+mn-lt"/>
          <a:ea typeface="MS PGothic" pitchFamily="34" charset="-128"/>
          <a:cs typeface="+mn-cs"/>
        </a:defRPr>
      </a:lvl3pPr>
      <a:lvl4pPr marL="1317625" indent="-173038" algn="l" defTabSz="457200" rtl="0" eaLnBrk="0" fontAlgn="base" hangingPunct="0">
        <a:spcBef>
          <a:spcPct val="20000"/>
        </a:spcBef>
        <a:spcAft>
          <a:spcPct val="0"/>
        </a:spcAft>
        <a:buClr>
          <a:srgbClr val="E68422"/>
        </a:buClr>
        <a:buFont typeface="Arial" pitchFamily="34" charset="0"/>
        <a:buChar char="•"/>
        <a:defRPr sz="1600" kern="1200">
          <a:solidFill>
            <a:srgbClr val="2F5897"/>
          </a:solidFill>
          <a:latin typeface="+mn-lt"/>
          <a:ea typeface="MS PGothic" pitchFamily="34" charset="-128"/>
          <a:cs typeface="+mn-cs"/>
        </a:defRPr>
      </a:lvl4pPr>
      <a:lvl5pPr marL="1546225" indent="-173038" algn="l" defTabSz="457200" rtl="0" eaLnBrk="0" fontAlgn="base" hangingPunct="0">
        <a:spcBef>
          <a:spcPct val="20000"/>
        </a:spcBef>
        <a:spcAft>
          <a:spcPct val="0"/>
        </a:spcAft>
        <a:buClr>
          <a:srgbClr val="E68422"/>
        </a:buClr>
        <a:buFont typeface="Arial" pitchFamily="34" charset="0"/>
        <a:buChar char="•"/>
        <a:defRPr sz="1400" kern="1200">
          <a:solidFill>
            <a:srgbClr val="2F5897"/>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7173" name="Picture 13" descr="Basadur_PPT_swoosh-01.png"/>
          <p:cNvPicPr>
            <a:picLocks noChangeAspect="1"/>
          </p:cNvPicPr>
          <p:nvPr userDrawn="1"/>
        </p:nvPicPr>
        <p:blipFill>
          <a:blip r:embed="rId18" cstate="print">
            <a:extLst>
              <a:ext uri="{28A0092B-C50C-407E-A947-70E740481C1C}">
                <a14:useLocalDpi xmlns:a14="http://schemas.microsoft.com/office/drawing/2010/main" val="0"/>
              </a:ext>
            </a:extLst>
          </a:blip>
          <a:srcRect t="9824"/>
          <a:stretch>
            <a:fillRect/>
          </a:stretch>
        </p:blipFill>
        <p:spPr bwMode="auto">
          <a:xfrm>
            <a:off x="0" y="12700"/>
            <a:ext cx="9097963" cy="2338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userDrawn="1"/>
        </p:nvSpPr>
        <p:spPr>
          <a:xfrm>
            <a:off x="96981" y="636416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5" name="Footer Placeholder 4"/>
          <p:cNvSpPr>
            <a:spLocks noGrp="1"/>
          </p:cNvSpPr>
          <p:nvPr>
            <p:ph type="ftr" sz="quarter" idx="3"/>
          </p:nvPr>
        </p:nvSpPr>
        <p:spPr>
          <a:xfrm>
            <a:off x="825500" y="6197600"/>
            <a:ext cx="5180013" cy="365125"/>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solidFill>
                  <a:srgbClr val="7F7F7F"/>
                </a:solidFill>
                <a:latin typeface="Calibri" pitchFamily="34" charset="0"/>
                <a:ea typeface="+mn-ea"/>
                <a:cs typeface="Arial" pitchFamily="34" charset="0"/>
              </a:defRPr>
            </a:lvl1pPr>
          </a:lstStyle>
          <a:p>
            <a:pPr>
              <a:defRPr/>
            </a:pPr>
            <a:r>
              <a:rPr lang="en-US"/>
              <a:t>SECTION OR PRESENTATION TITLE</a:t>
            </a:r>
          </a:p>
        </p:txBody>
      </p:sp>
      <p:sp>
        <p:nvSpPr>
          <p:cNvPr id="6" name="Slide Number Placeholder 5"/>
          <p:cNvSpPr>
            <a:spLocks noGrp="1"/>
          </p:cNvSpPr>
          <p:nvPr>
            <p:ph type="sldNum" sz="quarter" idx="4"/>
          </p:nvPr>
        </p:nvSpPr>
        <p:spPr>
          <a:xfrm>
            <a:off x="8345488" y="6197600"/>
            <a:ext cx="355600" cy="365125"/>
          </a:xfrm>
          <a:prstGeom prst="rect">
            <a:avLst/>
          </a:prstGeom>
        </p:spPr>
        <p:txBody>
          <a:bodyPr vert="horz" wrap="square" lIns="91440" tIns="45720" rIns="0" bIns="45720" numCol="1" anchor="b" anchorCtr="0" compatLnSpc="1">
            <a:prstTxWarp prst="textNoShape">
              <a:avLst/>
            </a:prstTxWarp>
          </a:bodyPr>
          <a:lstStyle>
            <a:lvl1pPr algn="r" eaLnBrk="0" hangingPunct="0">
              <a:defRPr sz="1800">
                <a:solidFill>
                  <a:srgbClr val="7F7F7F"/>
                </a:solidFill>
                <a:latin typeface="Times" charset="0"/>
                <a:ea typeface="ＭＳ Ｐゴシック" pitchFamily="34" charset="-128"/>
                <a:cs typeface="+mn-cs"/>
              </a:defRPr>
            </a:lvl1pPr>
          </a:lstStyle>
          <a:p>
            <a:pPr>
              <a:defRPr/>
            </a:pPr>
            <a:fld id="{AD276A78-0F29-48B1-8BEC-F150F74F2EA3}" type="slidenum">
              <a:rPr lang="en-US"/>
              <a:pPr>
                <a:defRPr/>
              </a:pPr>
              <a:t>‹#›</a:t>
            </a:fld>
            <a:endParaRPr lang="en-US"/>
          </a:p>
        </p:txBody>
      </p:sp>
      <p:pic>
        <p:nvPicPr>
          <p:cNvPr id="7179" name="Picture 83"/>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8900" y="6348413"/>
            <a:ext cx="3762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60" name="TextBox 10"/>
          <p:cNvSpPr txBox="1">
            <a:spLocks noChangeArrowheads="1"/>
          </p:cNvSpPr>
          <p:nvPr userDrawn="1"/>
        </p:nvSpPr>
        <p:spPr bwMode="auto">
          <a:xfrm>
            <a:off x="6629400" y="6630988"/>
            <a:ext cx="1633538" cy="200025"/>
          </a:xfrm>
          <a:prstGeom prst="rect">
            <a:avLst/>
          </a:prstGeom>
          <a:noFill/>
          <a:ln>
            <a:noFill/>
          </a:ln>
          <a:extLst/>
        </p:spPr>
        <p:txBody>
          <a:bodyPr wrap="none" rIns="0">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7181" name="Text Placeholder 12"/>
          <p:cNvSpPr>
            <a:spLocks noGrp="1"/>
          </p:cNvSpPr>
          <p:nvPr>
            <p:ph type="body" idx="1"/>
          </p:nvPr>
        </p:nvSpPr>
        <p:spPr bwMode="auto">
          <a:xfrm>
            <a:off x="914400" y="2239963"/>
            <a:ext cx="7772400" cy="395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62" name="TextBox 4"/>
          <p:cNvSpPr txBox="1">
            <a:spLocks noChangeArrowheads="1"/>
          </p:cNvSpPr>
          <p:nvPr userDrawn="1"/>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7183" name="Picture 5"/>
          <p:cNvPicPr>
            <a:picLocks noChangeAspect="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84" name="Title Placeholder 12"/>
          <p:cNvSpPr>
            <a:spLocks noGrp="1"/>
          </p:cNvSpPr>
          <p:nvPr>
            <p:ph type="title"/>
          </p:nvPr>
        </p:nvSpPr>
        <p:spPr bwMode="auto">
          <a:xfrm>
            <a:off x="457200" y="320675"/>
            <a:ext cx="8229600" cy="1281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6822" r:id="rId1"/>
    <p:sldLayoutId id="2147486823" r:id="rId2"/>
    <p:sldLayoutId id="2147486824" r:id="rId3"/>
    <p:sldLayoutId id="2147486825" r:id="rId4"/>
    <p:sldLayoutId id="2147486826" r:id="rId5"/>
    <p:sldLayoutId id="2147486827" r:id="rId6"/>
    <p:sldLayoutId id="2147486828" r:id="rId7"/>
    <p:sldLayoutId id="2147486829" r:id="rId8"/>
    <p:sldLayoutId id="2147486830" r:id="rId9"/>
    <p:sldLayoutId id="2147486831" r:id="rId10"/>
    <p:sldLayoutId id="2147486832" r:id="rId11"/>
    <p:sldLayoutId id="2147486833" r:id="rId12"/>
    <p:sldLayoutId id="2147486834" r:id="rId13"/>
    <p:sldLayoutId id="2147486835" r:id="rId14"/>
    <p:sldLayoutId id="2147486836" r:id="rId15"/>
    <p:sldLayoutId id="2147486837" r:id="rId16"/>
  </p:sldLayoutIdLst>
  <p:transition spd="med">
    <p:fade/>
  </p:transition>
  <p:hf hdr="0" dt="0"/>
  <p:txStyles>
    <p:titleStyle>
      <a:lvl1pPr algn="l" defTabSz="457200" rtl="0" eaLnBrk="0" fontAlgn="base" hangingPunct="0">
        <a:spcBef>
          <a:spcPct val="0"/>
        </a:spcBef>
        <a:spcAft>
          <a:spcPct val="0"/>
        </a:spcAft>
        <a:defRPr sz="3200" kern="1200">
          <a:solidFill>
            <a:srgbClr val="FF6600"/>
          </a:solidFill>
          <a:latin typeface="+mj-lt"/>
          <a:ea typeface="MS PGothic" pitchFamily="34" charset="-128"/>
          <a:cs typeface="ＭＳ Ｐゴシック" charset="-128"/>
        </a:defRPr>
      </a:lvl1pPr>
      <a:lvl2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2pPr>
      <a:lvl3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3pPr>
      <a:lvl4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4pPr>
      <a:lvl5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5pPr>
      <a:lvl6pPr marL="457200" algn="l" defTabSz="457200" rtl="0" fontAlgn="base">
        <a:spcBef>
          <a:spcPct val="0"/>
        </a:spcBef>
        <a:spcAft>
          <a:spcPct val="0"/>
        </a:spcAft>
        <a:defRPr sz="3600">
          <a:solidFill>
            <a:srgbClr val="FF6600"/>
          </a:solidFill>
          <a:latin typeface="Georgia" charset="0"/>
          <a:ea typeface="ＭＳ Ｐゴシック" charset="-128"/>
        </a:defRPr>
      </a:lvl6pPr>
      <a:lvl7pPr marL="914400" algn="l" defTabSz="457200" rtl="0" fontAlgn="base">
        <a:spcBef>
          <a:spcPct val="0"/>
        </a:spcBef>
        <a:spcAft>
          <a:spcPct val="0"/>
        </a:spcAft>
        <a:defRPr sz="3600">
          <a:solidFill>
            <a:srgbClr val="FF6600"/>
          </a:solidFill>
          <a:latin typeface="Georgia" charset="0"/>
          <a:ea typeface="ＭＳ Ｐゴシック" charset="-128"/>
        </a:defRPr>
      </a:lvl7pPr>
      <a:lvl8pPr marL="1371600" algn="l" defTabSz="457200" rtl="0" fontAlgn="base">
        <a:spcBef>
          <a:spcPct val="0"/>
        </a:spcBef>
        <a:spcAft>
          <a:spcPct val="0"/>
        </a:spcAft>
        <a:defRPr sz="3600">
          <a:solidFill>
            <a:srgbClr val="FF6600"/>
          </a:solidFill>
          <a:latin typeface="Georgia" charset="0"/>
          <a:ea typeface="ＭＳ Ｐゴシック" charset="-128"/>
        </a:defRPr>
      </a:lvl8pPr>
      <a:lvl9pPr marL="1828800" algn="l" defTabSz="457200" rtl="0" fontAlgn="base">
        <a:spcBef>
          <a:spcPct val="0"/>
        </a:spcBef>
        <a:spcAft>
          <a:spcPct val="0"/>
        </a:spcAft>
        <a:defRPr sz="3600">
          <a:solidFill>
            <a:srgbClr val="FF6600"/>
          </a:solidFill>
          <a:latin typeface="Georgia" charset="0"/>
          <a:ea typeface="ＭＳ Ｐゴシック" charset="-128"/>
        </a:defRPr>
      </a:lvl9pPr>
    </p:titleStyle>
    <p:bodyStyle>
      <a:lvl1pPr marL="228600" indent="-228600" algn="l" defTabSz="457200" rtl="0" eaLnBrk="0" fontAlgn="base" hangingPunct="0">
        <a:lnSpc>
          <a:spcPts val="3363"/>
        </a:lnSpc>
        <a:spcBef>
          <a:spcPct val="0"/>
        </a:spcBef>
        <a:spcAft>
          <a:spcPts val="600"/>
        </a:spcAft>
        <a:buClr>
          <a:srgbClr val="E68422"/>
        </a:buClr>
        <a:buFont typeface="Arial" pitchFamily="34" charset="0"/>
        <a:buChar char="•"/>
        <a:defRPr lang="en-CA" sz="2400" kern="1200" dirty="0">
          <a:solidFill>
            <a:srgbClr val="2F5897"/>
          </a:solidFill>
          <a:latin typeface="+mn-lt"/>
          <a:ea typeface="MS PGothic" pitchFamily="34" charset="-128"/>
          <a:cs typeface="ＭＳ Ｐゴシック" charset="-128"/>
        </a:defRPr>
      </a:lvl1pPr>
      <a:lvl2pPr marL="682625" indent="-225425" algn="l" defTabSz="457200" rtl="0" eaLnBrk="0" fontAlgn="base" hangingPunct="0">
        <a:spcBef>
          <a:spcPct val="20000"/>
        </a:spcBef>
        <a:spcAft>
          <a:spcPct val="0"/>
        </a:spcAft>
        <a:buClr>
          <a:srgbClr val="E68422"/>
        </a:buClr>
        <a:buFont typeface="Lucida Grande"/>
        <a:buChar char="-"/>
        <a:defRPr sz="2000" kern="1200">
          <a:solidFill>
            <a:srgbClr val="2F5897"/>
          </a:solidFill>
          <a:latin typeface="+mn-lt"/>
          <a:ea typeface="MS PGothic" pitchFamily="34" charset="-128"/>
          <a:cs typeface="+mn-cs"/>
        </a:defRPr>
      </a:lvl2pPr>
      <a:lvl3pPr marL="1022350" indent="-168275" algn="l" defTabSz="457200" rtl="0" eaLnBrk="0" fontAlgn="base" hangingPunct="0">
        <a:spcBef>
          <a:spcPct val="20000"/>
        </a:spcBef>
        <a:spcAft>
          <a:spcPct val="0"/>
        </a:spcAft>
        <a:buClr>
          <a:srgbClr val="E68422"/>
        </a:buClr>
        <a:buFont typeface="Arial" pitchFamily="34" charset="0"/>
        <a:buChar char="•"/>
        <a:defRPr sz="2400" kern="1200">
          <a:solidFill>
            <a:srgbClr val="2F5897"/>
          </a:solidFill>
          <a:latin typeface="+mn-lt"/>
          <a:ea typeface="MS PGothic" pitchFamily="34" charset="-128"/>
          <a:cs typeface="+mn-cs"/>
        </a:defRPr>
      </a:lvl3pPr>
      <a:lvl4pPr marL="1317625" indent="-173038" algn="l" defTabSz="457200" rtl="0" eaLnBrk="0" fontAlgn="base" hangingPunct="0">
        <a:spcBef>
          <a:spcPct val="20000"/>
        </a:spcBef>
        <a:spcAft>
          <a:spcPct val="0"/>
        </a:spcAft>
        <a:buClr>
          <a:srgbClr val="E68422"/>
        </a:buClr>
        <a:buFont typeface="Arial" pitchFamily="34" charset="0"/>
        <a:buChar char="•"/>
        <a:defRPr sz="1600" kern="1200">
          <a:solidFill>
            <a:srgbClr val="2F5897"/>
          </a:solidFill>
          <a:latin typeface="+mn-lt"/>
          <a:ea typeface="MS PGothic" pitchFamily="34" charset="-128"/>
          <a:cs typeface="+mn-cs"/>
        </a:defRPr>
      </a:lvl4pPr>
      <a:lvl5pPr marL="1546225" indent="-173038" algn="l" defTabSz="457200" rtl="0" eaLnBrk="0" fontAlgn="base" hangingPunct="0">
        <a:spcBef>
          <a:spcPct val="20000"/>
        </a:spcBef>
        <a:spcAft>
          <a:spcPct val="0"/>
        </a:spcAft>
        <a:buClr>
          <a:srgbClr val="E68422"/>
        </a:buClr>
        <a:buFont typeface="Arial" pitchFamily="34" charset="0"/>
        <a:buChar char="•"/>
        <a:defRPr sz="1400" kern="1200">
          <a:solidFill>
            <a:srgbClr val="2F5897"/>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8197" name="Picture 13" descr="Basadur_PPT_swoosh-01.png"/>
          <p:cNvPicPr>
            <a:picLocks noChangeAspect="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0" y="0"/>
            <a:ext cx="9097963" cy="192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a:xfrm>
            <a:off x="96981" y="636416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5" name="Footer Placeholder 4"/>
          <p:cNvSpPr>
            <a:spLocks noGrp="1"/>
          </p:cNvSpPr>
          <p:nvPr>
            <p:ph type="ftr" sz="quarter" idx="3"/>
          </p:nvPr>
        </p:nvSpPr>
        <p:spPr>
          <a:xfrm>
            <a:off x="825500" y="6197600"/>
            <a:ext cx="5180013" cy="365125"/>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solidFill>
                  <a:srgbClr val="7F7F7F"/>
                </a:solidFill>
                <a:latin typeface="Calibri" pitchFamily="34" charset="0"/>
                <a:ea typeface="+mn-ea"/>
                <a:cs typeface="Arial" pitchFamily="34" charset="0"/>
              </a:defRPr>
            </a:lvl1pPr>
          </a:lstStyle>
          <a:p>
            <a:pPr>
              <a:defRPr/>
            </a:pPr>
            <a:r>
              <a:rPr lang="en-US"/>
              <a:t>SECTION OR PRESENTATION TITLE</a:t>
            </a:r>
          </a:p>
        </p:txBody>
      </p:sp>
      <p:sp>
        <p:nvSpPr>
          <p:cNvPr id="6" name="Slide Number Placeholder 5"/>
          <p:cNvSpPr>
            <a:spLocks noGrp="1"/>
          </p:cNvSpPr>
          <p:nvPr>
            <p:ph type="sldNum" sz="quarter" idx="4"/>
          </p:nvPr>
        </p:nvSpPr>
        <p:spPr>
          <a:xfrm>
            <a:off x="8280400" y="6197600"/>
            <a:ext cx="420688" cy="365125"/>
          </a:xfrm>
          <a:prstGeom prst="rect">
            <a:avLst/>
          </a:prstGeom>
        </p:spPr>
        <p:txBody>
          <a:bodyPr vert="horz" wrap="square" lIns="91440" tIns="45720" rIns="0" bIns="45720" numCol="1" anchor="b" anchorCtr="0" compatLnSpc="1">
            <a:prstTxWarp prst="textNoShape">
              <a:avLst/>
            </a:prstTxWarp>
          </a:bodyPr>
          <a:lstStyle>
            <a:lvl1pPr algn="r" eaLnBrk="0" hangingPunct="0">
              <a:defRPr sz="2400">
                <a:solidFill>
                  <a:srgbClr val="7F7F7F"/>
                </a:solidFill>
                <a:latin typeface="Times" charset="0"/>
                <a:ea typeface="ＭＳ Ｐゴシック" pitchFamily="34" charset="-128"/>
                <a:cs typeface="+mn-cs"/>
              </a:defRPr>
            </a:lvl1pPr>
          </a:lstStyle>
          <a:p>
            <a:pPr>
              <a:defRPr/>
            </a:pPr>
            <a:fld id="{F9140B28-FA11-40EE-9AB5-B67930EAB3A0}" type="slidenum">
              <a:rPr lang="en-US"/>
              <a:pPr>
                <a:defRPr/>
              </a:pPr>
              <a:t>‹#›</a:t>
            </a:fld>
            <a:endParaRPr lang="en-US"/>
          </a:p>
        </p:txBody>
      </p:sp>
      <p:pic>
        <p:nvPicPr>
          <p:cNvPr id="8203" name="Picture 83"/>
          <p:cNvPicPr>
            <a:picLocks noChangeAspect="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88900" y="6348413"/>
            <a:ext cx="3762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6" name="TextBox 10"/>
          <p:cNvSpPr txBox="1">
            <a:spLocks noChangeArrowheads="1"/>
          </p:cNvSpPr>
          <p:nvPr/>
        </p:nvSpPr>
        <p:spPr bwMode="auto">
          <a:xfrm>
            <a:off x="6629400" y="6630988"/>
            <a:ext cx="1633538" cy="200025"/>
          </a:xfrm>
          <a:prstGeom prst="rect">
            <a:avLst/>
          </a:prstGeom>
          <a:noFill/>
          <a:ln>
            <a:noFill/>
          </a:ln>
          <a:extLst/>
        </p:spPr>
        <p:txBody>
          <a:bodyPr wrap="none" rIns="0">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8205" name="Title Placeholder 13"/>
          <p:cNvSpPr>
            <a:spLocks noGrp="1"/>
          </p:cNvSpPr>
          <p:nvPr>
            <p:ph type="title"/>
          </p:nvPr>
        </p:nvSpPr>
        <p:spPr bwMode="auto">
          <a:xfrm>
            <a:off x="457200" y="0"/>
            <a:ext cx="82296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206" name="Text Placeholder 12"/>
          <p:cNvSpPr>
            <a:spLocks noGrp="1"/>
          </p:cNvSpPr>
          <p:nvPr>
            <p:ph type="body" idx="1"/>
          </p:nvPr>
        </p:nvSpPr>
        <p:spPr bwMode="auto">
          <a:xfrm>
            <a:off x="914400" y="1874838"/>
            <a:ext cx="7772400" cy="395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9" name="TextBox 4"/>
          <p:cNvSpPr txBox="1">
            <a:spLocks noChangeArrowheads="1"/>
          </p:cNvSpPr>
          <p:nvPr/>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8208" name="Picture 5"/>
          <p:cNvPicPr>
            <a:picLocks noChangeAspect="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38" r:id="rId1"/>
    <p:sldLayoutId id="2147486839" r:id="rId2"/>
    <p:sldLayoutId id="2147486840" r:id="rId3"/>
    <p:sldLayoutId id="2147486841" r:id="rId4"/>
    <p:sldLayoutId id="2147486842" r:id="rId5"/>
    <p:sldLayoutId id="2147486843" r:id="rId6"/>
    <p:sldLayoutId id="2147486844" r:id="rId7"/>
    <p:sldLayoutId id="2147486845" r:id="rId8"/>
    <p:sldLayoutId id="2147486846" r:id="rId9"/>
    <p:sldLayoutId id="2147486847" r:id="rId10"/>
    <p:sldLayoutId id="2147486848" r:id="rId11"/>
    <p:sldLayoutId id="2147486849" r:id="rId12"/>
    <p:sldLayoutId id="2147486850" r:id="rId13"/>
    <p:sldLayoutId id="2147486851" r:id="rId14"/>
    <p:sldLayoutId id="2147486852" r:id="rId15"/>
    <p:sldLayoutId id="2147486853" r:id="rId16"/>
    <p:sldLayoutId id="2147486854" r:id="rId17"/>
    <p:sldLayoutId id="2147486855" r:id="rId18"/>
    <p:sldLayoutId id="2147486856" r:id="rId19"/>
    <p:sldLayoutId id="2147486857" r:id="rId20"/>
    <p:sldLayoutId id="2147486858" r:id="rId21"/>
    <p:sldLayoutId id="2147486859" r:id="rId22"/>
    <p:sldLayoutId id="2147486860" r:id="rId23"/>
    <p:sldLayoutId id="2147486861" r:id="rId24"/>
    <p:sldLayoutId id="2147486862" r:id="rId25"/>
    <p:sldLayoutId id="2147486863" r:id="rId26"/>
  </p:sldLayoutIdLst>
  <p:transition spd="med">
    <p:fade/>
  </p:transition>
  <p:hf hdr="0" dt="0"/>
  <p:txStyles>
    <p:titleStyle>
      <a:lvl1pPr algn="l" defTabSz="457200" rtl="0" eaLnBrk="0" fontAlgn="base" hangingPunct="0">
        <a:spcBef>
          <a:spcPct val="0"/>
        </a:spcBef>
        <a:spcAft>
          <a:spcPct val="0"/>
        </a:spcAft>
        <a:defRPr sz="3200" kern="1200">
          <a:solidFill>
            <a:srgbClr val="FF6600"/>
          </a:solidFill>
          <a:latin typeface="+mj-lt"/>
          <a:ea typeface="MS PGothic" pitchFamily="34" charset="-128"/>
          <a:cs typeface="ＭＳ Ｐゴシック" charset="-128"/>
        </a:defRPr>
      </a:lvl1pPr>
      <a:lvl2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2pPr>
      <a:lvl3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3pPr>
      <a:lvl4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4pPr>
      <a:lvl5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5pPr>
      <a:lvl6pPr marL="457200" algn="l" defTabSz="457200" rtl="0" eaLnBrk="1" fontAlgn="base" hangingPunct="1">
        <a:spcBef>
          <a:spcPct val="0"/>
        </a:spcBef>
        <a:spcAft>
          <a:spcPct val="0"/>
        </a:spcAft>
        <a:defRPr sz="3600">
          <a:solidFill>
            <a:srgbClr val="FF6600"/>
          </a:solidFill>
          <a:latin typeface="Georgia" charset="0"/>
          <a:ea typeface="ＭＳ Ｐゴシック" charset="-128"/>
        </a:defRPr>
      </a:lvl6pPr>
      <a:lvl7pPr marL="914400" algn="l" defTabSz="457200" rtl="0" eaLnBrk="1" fontAlgn="base" hangingPunct="1">
        <a:spcBef>
          <a:spcPct val="0"/>
        </a:spcBef>
        <a:spcAft>
          <a:spcPct val="0"/>
        </a:spcAft>
        <a:defRPr sz="3600">
          <a:solidFill>
            <a:srgbClr val="FF6600"/>
          </a:solidFill>
          <a:latin typeface="Georgia" charset="0"/>
          <a:ea typeface="ＭＳ Ｐゴシック" charset="-128"/>
        </a:defRPr>
      </a:lvl7pPr>
      <a:lvl8pPr marL="1371600" algn="l" defTabSz="457200" rtl="0" eaLnBrk="1" fontAlgn="base" hangingPunct="1">
        <a:spcBef>
          <a:spcPct val="0"/>
        </a:spcBef>
        <a:spcAft>
          <a:spcPct val="0"/>
        </a:spcAft>
        <a:defRPr sz="3600">
          <a:solidFill>
            <a:srgbClr val="FF6600"/>
          </a:solidFill>
          <a:latin typeface="Georgia" charset="0"/>
          <a:ea typeface="ＭＳ Ｐゴシック" charset="-128"/>
        </a:defRPr>
      </a:lvl8pPr>
      <a:lvl9pPr marL="1828800" algn="l" defTabSz="457200" rtl="0" eaLnBrk="1" fontAlgn="base" hangingPunct="1">
        <a:spcBef>
          <a:spcPct val="0"/>
        </a:spcBef>
        <a:spcAft>
          <a:spcPct val="0"/>
        </a:spcAft>
        <a:defRPr sz="3600">
          <a:solidFill>
            <a:srgbClr val="FF6600"/>
          </a:solidFill>
          <a:latin typeface="Georgia" charset="0"/>
          <a:ea typeface="ＭＳ Ｐゴシック" charset="-128"/>
        </a:defRPr>
      </a:lvl9pPr>
    </p:titleStyle>
    <p:bodyStyle>
      <a:lvl1pPr marL="228600" indent="-228600" algn="l" defTabSz="457200" rtl="0" eaLnBrk="0" fontAlgn="base" hangingPunct="0">
        <a:lnSpc>
          <a:spcPts val="3363"/>
        </a:lnSpc>
        <a:spcBef>
          <a:spcPct val="0"/>
        </a:spcBef>
        <a:spcAft>
          <a:spcPts val="600"/>
        </a:spcAft>
        <a:buClr>
          <a:srgbClr val="E68422"/>
        </a:buClr>
        <a:buFont typeface="Arial" pitchFamily="34" charset="0"/>
        <a:buChar char="•"/>
        <a:defRPr lang="en-CA" sz="2400" kern="1200" dirty="0">
          <a:solidFill>
            <a:srgbClr val="2F5897"/>
          </a:solidFill>
          <a:latin typeface="+mn-lt"/>
          <a:ea typeface="MS PGothic" pitchFamily="34" charset="-128"/>
          <a:cs typeface="ＭＳ Ｐゴシック" charset="-128"/>
        </a:defRPr>
      </a:lvl1pPr>
      <a:lvl2pPr marL="682625" indent="-225425" algn="l" defTabSz="457200" rtl="0" eaLnBrk="0" fontAlgn="base" hangingPunct="0">
        <a:spcBef>
          <a:spcPct val="20000"/>
        </a:spcBef>
        <a:spcAft>
          <a:spcPct val="0"/>
        </a:spcAft>
        <a:buClr>
          <a:srgbClr val="E68422"/>
        </a:buClr>
        <a:buFont typeface="Lucida Grande"/>
        <a:buChar char="-"/>
        <a:defRPr sz="2000" kern="1200">
          <a:solidFill>
            <a:srgbClr val="2F5897"/>
          </a:solidFill>
          <a:latin typeface="+mn-lt"/>
          <a:ea typeface="MS PGothic" pitchFamily="34" charset="-128"/>
          <a:cs typeface="+mn-cs"/>
        </a:defRPr>
      </a:lvl2pPr>
      <a:lvl3pPr marL="1022350" indent="-168275" algn="l" defTabSz="457200" rtl="0" eaLnBrk="0" fontAlgn="base" hangingPunct="0">
        <a:spcBef>
          <a:spcPct val="20000"/>
        </a:spcBef>
        <a:spcAft>
          <a:spcPct val="0"/>
        </a:spcAft>
        <a:buClr>
          <a:srgbClr val="E68422"/>
        </a:buClr>
        <a:buFont typeface="Arial" pitchFamily="34" charset="0"/>
        <a:buChar char="•"/>
        <a:defRPr sz="2400" kern="1200">
          <a:solidFill>
            <a:srgbClr val="2F5897"/>
          </a:solidFill>
          <a:latin typeface="+mn-lt"/>
          <a:ea typeface="MS PGothic" pitchFamily="34" charset="-128"/>
          <a:cs typeface="+mn-cs"/>
        </a:defRPr>
      </a:lvl3pPr>
      <a:lvl4pPr marL="1317625" indent="-173038" algn="l" defTabSz="457200" rtl="0" eaLnBrk="0" fontAlgn="base" hangingPunct="0">
        <a:spcBef>
          <a:spcPct val="20000"/>
        </a:spcBef>
        <a:spcAft>
          <a:spcPct val="0"/>
        </a:spcAft>
        <a:buClr>
          <a:srgbClr val="E68422"/>
        </a:buClr>
        <a:buFont typeface="Arial" pitchFamily="34" charset="0"/>
        <a:buChar char="•"/>
        <a:defRPr sz="1600" kern="1200">
          <a:solidFill>
            <a:srgbClr val="2F5897"/>
          </a:solidFill>
          <a:latin typeface="+mn-lt"/>
          <a:ea typeface="MS PGothic" pitchFamily="34" charset="-128"/>
          <a:cs typeface="+mn-cs"/>
        </a:defRPr>
      </a:lvl4pPr>
      <a:lvl5pPr marL="1546225" indent="-173038" algn="l" defTabSz="457200" rtl="0" eaLnBrk="0" fontAlgn="base" hangingPunct="0">
        <a:spcBef>
          <a:spcPct val="20000"/>
        </a:spcBef>
        <a:spcAft>
          <a:spcPct val="0"/>
        </a:spcAft>
        <a:buClr>
          <a:srgbClr val="E68422"/>
        </a:buClr>
        <a:buFont typeface="Arial" pitchFamily="34" charset="0"/>
        <a:buChar char="•"/>
        <a:defRPr sz="1400" kern="1200">
          <a:solidFill>
            <a:srgbClr val="2F5897"/>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9221" name="Picture 13" descr="Basadur_PPT_swoosh-01.png"/>
          <p:cNvPicPr>
            <a:picLocks noChangeAspect="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0" y="0"/>
            <a:ext cx="9097963" cy="192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a:xfrm>
            <a:off x="96981" y="636416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5" name="Footer Placeholder 4"/>
          <p:cNvSpPr>
            <a:spLocks noGrp="1"/>
          </p:cNvSpPr>
          <p:nvPr>
            <p:ph type="ftr" sz="quarter" idx="3"/>
          </p:nvPr>
        </p:nvSpPr>
        <p:spPr>
          <a:xfrm>
            <a:off x="825500" y="6197600"/>
            <a:ext cx="5180013" cy="365125"/>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solidFill>
                  <a:srgbClr val="7F7F7F"/>
                </a:solidFill>
                <a:latin typeface="Calibri" pitchFamily="34" charset="0"/>
                <a:ea typeface="+mn-ea"/>
                <a:cs typeface="Arial" pitchFamily="34" charset="0"/>
              </a:defRPr>
            </a:lvl1pPr>
          </a:lstStyle>
          <a:p>
            <a:pPr>
              <a:defRPr/>
            </a:pPr>
            <a:r>
              <a:rPr lang="en-US"/>
              <a:t>SECTION OR PRESENTATION TITLE</a:t>
            </a:r>
          </a:p>
        </p:txBody>
      </p:sp>
      <p:sp>
        <p:nvSpPr>
          <p:cNvPr id="6" name="Slide Number Placeholder 5"/>
          <p:cNvSpPr>
            <a:spLocks noGrp="1"/>
          </p:cNvSpPr>
          <p:nvPr>
            <p:ph type="sldNum" sz="quarter" idx="4"/>
          </p:nvPr>
        </p:nvSpPr>
        <p:spPr>
          <a:xfrm>
            <a:off x="8280400" y="6197600"/>
            <a:ext cx="420688" cy="365125"/>
          </a:xfrm>
          <a:prstGeom prst="rect">
            <a:avLst/>
          </a:prstGeom>
        </p:spPr>
        <p:txBody>
          <a:bodyPr vert="horz" wrap="square" lIns="91440" tIns="45720" rIns="0" bIns="45720" numCol="1" anchor="b" anchorCtr="0" compatLnSpc="1">
            <a:prstTxWarp prst="textNoShape">
              <a:avLst/>
            </a:prstTxWarp>
          </a:bodyPr>
          <a:lstStyle>
            <a:lvl1pPr algn="r" eaLnBrk="0" hangingPunct="0">
              <a:defRPr sz="2400">
                <a:solidFill>
                  <a:srgbClr val="7F7F7F"/>
                </a:solidFill>
                <a:latin typeface="Times" charset="0"/>
                <a:ea typeface="ＭＳ Ｐゴシック" pitchFamily="34" charset="-128"/>
                <a:cs typeface="+mn-cs"/>
              </a:defRPr>
            </a:lvl1pPr>
          </a:lstStyle>
          <a:p>
            <a:pPr>
              <a:defRPr/>
            </a:pPr>
            <a:fld id="{3C42A5A8-C2A2-456C-8F3B-21669FAB8A67}" type="slidenum">
              <a:rPr lang="en-US"/>
              <a:pPr>
                <a:defRPr/>
              </a:pPr>
              <a:t>‹#›</a:t>
            </a:fld>
            <a:endParaRPr lang="en-US"/>
          </a:p>
        </p:txBody>
      </p:sp>
      <p:pic>
        <p:nvPicPr>
          <p:cNvPr id="9227" name="Picture 83"/>
          <p:cNvPicPr>
            <a:picLocks noChangeAspect="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88900" y="6348413"/>
            <a:ext cx="3762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6" name="TextBox 10"/>
          <p:cNvSpPr txBox="1">
            <a:spLocks noChangeArrowheads="1"/>
          </p:cNvSpPr>
          <p:nvPr/>
        </p:nvSpPr>
        <p:spPr bwMode="auto">
          <a:xfrm>
            <a:off x="6629400" y="6630988"/>
            <a:ext cx="1633538" cy="200025"/>
          </a:xfrm>
          <a:prstGeom prst="rect">
            <a:avLst/>
          </a:prstGeom>
          <a:noFill/>
          <a:ln>
            <a:noFill/>
          </a:ln>
          <a:extLst/>
        </p:spPr>
        <p:txBody>
          <a:bodyPr wrap="none" rIns="0">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9229" name="Title Placeholder 13"/>
          <p:cNvSpPr>
            <a:spLocks noGrp="1"/>
          </p:cNvSpPr>
          <p:nvPr>
            <p:ph type="title"/>
          </p:nvPr>
        </p:nvSpPr>
        <p:spPr bwMode="auto">
          <a:xfrm>
            <a:off x="457200" y="0"/>
            <a:ext cx="82296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30" name="Text Placeholder 12"/>
          <p:cNvSpPr>
            <a:spLocks noGrp="1"/>
          </p:cNvSpPr>
          <p:nvPr>
            <p:ph type="body" idx="1"/>
          </p:nvPr>
        </p:nvSpPr>
        <p:spPr bwMode="auto">
          <a:xfrm>
            <a:off x="914400" y="1874838"/>
            <a:ext cx="7772400" cy="395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9" name="TextBox 4"/>
          <p:cNvSpPr txBox="1">
            <a:spLocks noChangeArrowheads="1"/>
          </p:cNvSpPr>
          <p:nvPr/>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9232" name="Picture 5"/>
          <p:cNvPicPr>
            <a:picLocks noChangeAspect="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64" r:id="rId1"/>
    <p:sldLayoutId id="2147486865" r:id="rId2"/>
    <p:sldLayoutId id="2147486866" r:id="rId3"/>
    <p:sldLayoutId id="2147486867" r:id="rId4"/>
    <p:sldLayoutId id="2147486868" r:id="rId5"/>
    <p:sldLayoutId id="2147486869" r:id="rId6"/>
    <p:sldLayoutId id="2147486870" r:id="rId7"/>
    <p:sldLayoutId id="2147486871" r:id="rId8"/>
    <p:sldLayoutId id="2147486872" r:id="rId9"/>
    <p:sldLayoutId id="2147486873" r:id="rId10"/>
    <p:sldLayoutId id="2147486874" r:id="rId11"/>
    <p:sldLayoutId id="2147486875" r:id="rId12"/>
    <p:sldLayoutId id="2147486876" r:id="rId13"/>
    <p:sldLayoutId id="2147486877" r:id="rId14"/>
    <p:sldLayoutId id="2147486878" r:id="rId15"/>
    <p:sldLayoutId id="2147486879" r:id="rId16"/>
    <p:sldLayoutId id="2147486880" r:id="rId17"/>
    <p:sldLayoutId id="2147486881" r:id="rId18"/>
    <p:sldLayoutId id="2147486882" r:id="rId19"/>
    <p:sldLayoutId id="2147486883" r:id="rId20"/>
    <p:sldLayoutId id="2147486884" r:id="rId21"/>
    <p:sldLayoutId id="2147486885" r:id="rId22"/>
    <p:sldLayoutId id="2147486886" r:id="rId23"/>
    <p:sldLayoutId id="2147486887" r:id="rId24"/>
    <p:sldLayoutId id="2147486888" r:id="rId25"/>
    <p:sldLayoutId id="2147486889" r:id="rId26"/>
  </p:sldLayoutIdLst>
  <p:transition spd="med">
    <p:fade/>
  </p:transition>
  <p:hf hdr="0" dt="0"/>
  <p:txStyles>
    <p:titleStyle>
      <a:lvl1pPr algn="l" defTabSz="457200" rtl="0" eaLnBrk="0" fontAlgn="base" hangingPunct="0">
        <a:spcBef>
          <a:spcPct val="0"/>
        </a:spcBef>
        <a:spcAft>
          <a:spcPct val="0"/>
        </a:spcAft>
        <a:defRPr sz="3200" kern="1200">
          <a:solidFill>
            <a:srgbClr val="FF6600"/>
          </a:solidFill>
          <a:latin typeface="+mj-lt"/>
          <a:ea typeface="MS PGothic" pitchFamily="34" charset="-128"/>
          <a:cs typeface="ＭＳ Ｐゴシック" charset="-128"/>
        </a:defRPr>
      </a:lvl1pPr>
      <a:lvl2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2pPr>
      <a:lvl3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3pPr>
      <a:lvl4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4pPr>
      <a:lvl5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5pPr>
      <a:lvl6pPr marL="457200" algn="l" defTabSz="457200" rtl="0" eaLnBrk="1" fontAlgn="base" hangingPunct="1">
        <a:spcBef>
          <a:spcPct val="0"/>
        </a:spcBef>
        <a:spcAft>
          <a:spcPct val="0"/>
        </a:spcAft>
        <a:defRPr sz="3600">
          <a:solidFill>
            <a:srgbClr val="FF6600"/>
          </a:solidFill>
          <a:latin typeface="Georgia" charset="0"/>
          <a:ea typeface="ＭＳ Ｐゴシック" charset="-128"/>
        </a:defRPr>
      </a:lvl6pPr>
      <a:lvl7pPr marL="914400" algn="l" defTabSz="457200" rtl="0" eaLnBrk="1" fontAlgn="base" hangingPunct="1">
        <a:spcBef>
          <a:spcPct val="0"/>
        </a:spcBef>
        <a:spcAft>
          <a:spcPct val="0"/>
        </a:spcAft>
        <a:defRPr sz="3600">
          <a:solidFill>
            <a:srgbClr val="FF6600"/>
          </a:solidFill>
          <a:latin typeface="Georgia" charset="0"/>
          <a:ea typeface="ＭＳ Ｐゴシック" charset="-128"/>
        </a:defRPr>
      </a:lvl7pPr>
      <a:lvl8pPr marL="1371600" algn="l" defTabSz="457200" rtl="0" eaLnBrk="1" fontAlgn="base" hangingPunct="1">
        <a:spcBef>
          <a:spcPct val="0"/>
        </a:spcBef>
        <a:spcAft>
          <a:spcPct val="0"/>
        </a:spcAft>
        <a:defRPr sz="3600">
          <a:solidFill>
            <a:srgbClr val="FF6600"/>
          </a:solidFill>
          <a:latin typeface="Georgia" charset="0"/>
          <a:ea typeface="ＭＳ Ｐゴシック" charset="-128"/>
        </a:defRPr>
      </a:lvl8pPr>
      <a:lvl9pPr marL="1828800" algn="l" defTabSz="457200" rtl="0" eaLnBrk="1" fontAlgn="base" hangingPunct="1">
        <a:spcBef>
          <a:spcPct val="0"/>
        </a:spcBef>
        <a:spcAft>
          <a:spcPct val="0"/>
        </a:spcAft>
        <a:defRPr sz="3600">
          <a:solidFill>
            <a:srgbClr val="FF6600"/>
          </a:solidFill>
          <a:latin typeface="Georgia" charset="0"/>
          <a:ea typeface="ＭＳ Ｐゴシック" charset="-128"/>
        </a:defRPr>
      </a:lvl9pPr>
    </p:titleStyle>
    <p:bodyStyle>
      <a:lvl1pPr marL="228600" indent="-228600" algn="l" defTabSz="457200" rtl="0" eaLnBrk="0" fontAlgn="base" hangingPunct="0">
        <a:lnSpc>
          <a:spcPts val="3363"/>
        </a:lnSpc>
        <a:spcBef>
          <a:spcPct val="0"/>
        </a:spcBef>
        <a:spcAft>
          <a:spcPts val="600"/>
        </a:spcAft>
        <a:buClr>
          <a:srgbClr val="E68422"/>
        </a:buClr>
        <a:buFont typeface="Arial" pitchFamily="34" charset="0"/>
        <a:buChar char="•"/>
        <a:defRPr lang="en-CA" sz="2400" kern="1200" dirty="0">
          <a:solidFill>
            <a:srgbClr val="2F5897"/>
          </a:solidFill>
          <a:latin typeface="+mn-lt"/>
          <a:ea typeface="MS PGothic" pitchFamily="34" charset="-128"/>
          <a:cs typeface="ＭＳ Ｐゴシック" charset="-128"/>
        </a:defRPr>
      </a:lvl1pPr>
      <a:lvl2pPr marL="682625" indent="-225425" algn="l" defTabSz="457200" rtl="0" eaLnBrk="0" fontAlgn="base" hangingPunct="0">
        <a:spcBef>
          <a:spcPct val="20000"/>
        </a:spcBef>
        <a:spcAft>
          <a:spcPct val="0"/>
        </a:spcAft>
        <a:buClr>
          <a:srgbClr val="E68422"/>
        </a:buClr>
        <a:buFont typeface="Lucida Grande"/>
        <a:buChar char="-"/>
        <a:defRPr sz="2000" kern="1200">
          <a:solidFill>
            <a:srgbClr val="2F5897"/>
          </a:solidFill>
          <a:latin typeface="+mn-lt"/>
          <a:ea typeface="MS PGothic" pitchFamily="34" charset="-128"/>
          <a:cs typeface="+mn-cs"/>
        </a:defRPr>
      </a:lvl2pPr>
      <a:lvl3pPr marL="1022350" indent="-168275" algn="l" defTabSz="457200" rtl="0" eaLnBrk="0" fontAlgn="base" hangingPunct="0">
        <a:spcBef>
          <a:spcPct val="20000"/>
        </a:spcBef>
        <a:spcAft>
          <a:spcPct val="0"/>
        </a:spcAft>
        <a:buClr>
          <a:srgbClr val="E68422"/>
        </a:buClr>
        <a:buFont typeface="Arial" pitchFamily="34" charset="0"/>
        <a:buChar char="•"/>
        <a:defRPr sz="2400" kern="1200">
          <a:solidFill>
            <a:srgbClr val="2F5897"/>
          </a:solidFill>
          <a:latin typeface="+mn-lt"/>
          <a:ea typeface="MS PGothic" pitchFamily="34" charset="-128"/>
          <a:cs typeface="+mn-cs"/>
        </a:defRPr>
      </a:lvl3pPr>
      <a:lvl4pPr marL="1317625" indent="-173038" algn="l" defTabSz="457200" rtl="0" eaLnBrk="0" fontAlgn="base" hangingPunct="0">
        <a:spcBef>
          <a:spcPct val="20000"/>
        </a:spcBef>
        <a:spcAft>
          <a:spcPct val="0"/>
        </a:spcAft>
        <a:buClr>
          <a:srgbClr val="E68422"/>
        </a:buClr>
        <a:buFont typeface="Arial" pitchFamily="34" charset="0"/>
        <a:buChar char="•"/>
        <a:defRPr sz="1600" kern="1200">
          <a:solidFill>
            <a:srgbClr val="2F5897"/>
          </a:solidFill>
          <a:latin typeface="+mn-lt"/>
          <a:ea typeface="MS PGothic" pitchFamily="34" charset="-128"/>
          <a:cs typeface="+mn-cs"/>
        </a:defRPr>
      </a:lvl4pPr>
      <a:lvl5pPr marL="1546225" indent="-173038" algn="l" defTabSz="457200" rtl="0" eaLnBrk="0" fontAlgn="base" hangingPunct="0">
        <a:spcBef>
          <a:spcPct val="20000"/>
        </a:spcBef>
        <a:spcAft>
          <a:spcPct val="0"/>
        </a:spcAft>
        <a:buClr>
          <a:srgbClr val="E68422"/>
        </a:buClr>
        <a:buFont typeface="Arial" pitchFamily="34" charset="0"/>
        <a:buChar char="•"/>
        <a:defRPr sz="1400" kern="1200">
          <a:solidFill>
            <a:srgbClr val="2F5897"/>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0"/>
            <a:ext cx="9143999" cy="6858000"/>
          </a:xfrm>
          <a:prstGeom prst="rect">
            <a:avLst/>
          </a:prstGeom>
          <a:solidFill>
            <a:schemeClr val="bg1"/>
          </a:solidFill>
          <a:ln w="12700">
            <a:solidFill>
              <a:srgbClr val="FF6600"/>
            </a:solidFill>
          </a:ln>
          <a:scene3d>
            <a:camera prst="orthographicFront"/>
            <a:lightRig rig="threePt" dir="t"/>
          </a:scene3d>
          <a:sp3d contourW="12700">
            <a:bevelT w="165100" prst="coolSlant"/>
            <a:contourClr>
              <a:srgbClr val="FF6600"/>
            </a:contourClr>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pic>
        <p:nvPicPr>
          <p:cNvPr id="10245" name="Picture 13" descr="Basadur_PPT_swoosh-01.png"/>
          <p:cNvPicPr>
            <a:picLocks noChangeAspect="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0" y="0"/>
            <a:ext cx="9097963" cy="192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a:xfrm>
            <a:off x="96981" y="6364166"/>
            <a:ext cx="375385" cy="376442"/>
          </a:xfrm>
          <a:prstGeom prst="rect">
            <a:avLst/>
          </a:prstGeom>
          <a:solidFill>
            <a:schemeClr val="accent3"/>
          </a:solidFill>
          <a:ln>
            <a:noFill/>
          </a:ln>
          <a:effectLst>
            <a:glow rad="635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CA" sz="1800">
              <a:solidFill>
                <a:srgbClr val="FFFFFF"/>
              </a:solidFill>
              <a:ea typeface="ＭＳ Ｐゴシック" pitchFamily="34" charset="-128"/>
              <a:cs typeface="Arial" pitchFamily="34" charset="0"/>
            </a:endParaRPr>
          </a:p>
        </p:txBody>
      </p:sp>
      <p:sp>
        <p:nvSpPr>
          <p:cNvPr id="5" name="Footer Placeholder 4"/>
          <p:cNvSpPr>
            <a:spLocks noGrp="1"/>
          </p:cNvSpPr>
          <p:nvPr>
            <p:ph type="ftr" sz="quarter" idx="3"/>
          </p:nvPr>
        </p:nvSpPr>
        <p:spPr>
          <a:xfrm>
            <a:off x="825500" y="6197600"/>
            <a:ext cx="5180013" cy="365125"/>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solidFill>
                  <a:srgbClr val="7F7F7F"/>
                </a:solidFill>
                <a:latin typeface="Calibri" pitchFamily="34" charset="0"/>
                <a:ea typeface="+mn-ea"/>
                <a:cs typeface="Arial" pitchFamily="34" charset="0"/>
              </a:defRPr>
            </a:lvl1pPr>
          </a:lstStyle>
          <a:p>
            <a:pPr>
              <a:defRPr/>
            </a:pPr>
            <a:r>
              <a:rPr lang="en-US"/>
              <a:t>SECTION OR PRESENTATION TITLE</a:t>
            </a:r>
          </a:p>
        </p:txBody>
      </p:sp>
      <p:sp>
        <p:nvSpPr>
          <p:cNvPr id="6" name="Slide Number Placeholder 5"/>
          <p:cNvSpPr>
            <a:spLocks noGrp="1"/>
          </p:cNvSpPr>
          <p:nvPr>
            <p:ph type="sldNum" sz="quarter" idx="4"/>
          </p:nvPr>
        </p:nvSpPr>
        <p:spPr>
          <a:xfrm>
            <a:off x="8280400" y="6197600"/>
            <a:ext cx="420688" cy="365125"/>
          </a:xfrm>
          <a:prstGeom prst="rect">
            <a:avLst/>
          </a:prstGeom>
        </p:spPr>
        <p:txBody>
          <a:bodyPr vert="horz" wrap="square" lIns="91440" tIns="45720" rIns="0" bIns="45720" numCol="1" anchor="b" anchorCtr="0" compatLnSpc="1">
            <a:prstTxWarp prst="textNoShape">
              <a:avLst/>
            </a:prstTxWarp>
          </a:bodyPr>
          <a:lstStyle>
            <a:lvl1pPr algn="r" eaLnBrk="0" hangingPunct="0">
              <a:defRPr sz="2400">
                <a:solidFill>
                  <a:srgbClr val="7F7F7F"/>
                </a:solidFill>
                <a:latin typeface="Times" charset="0"/>
                <a:ea typeface="ＭＳ Ｐゴシック" pitchFamily="34" charset="-128"/>
                <a:cs typeface="+mn-cs"/>
              </a:defRPr>
            </a:lvl1pPr>
          </a:lstStyle>
          <a:p>
            <a:pPr>
              <a:defRPr/>
            </a:pPr>
            <a:fld id="{F6A10976-5DAB-44AD-9424-8223645A6B43}" type="slidenum">
              <a:rPr lang="en-US"/>
              <a:pPr>
                <a:defRPr/>
              </a:pPr>
              <a:t>‹#›</a:t>
            </a:fld>
            <a:endParaRPr lang="en-US"/>
          </a:p>
        </p:txBody>
      </p:sp>
      <p:pic>
        <p:nvPicPr>
          <p:cNvPr id="10251" name="Picture 83"/>
          <p:cNvPicPr>
            <a:picLocks noChangeAspect="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88900" y="6348413"/>
            <a:ext cx="3762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6" name="TextBox 10"/>
          <p:cNvSpPr txBox="1">
            <a:spLocks noChangeArrowheads="1"/>
          </p:cNvSpPr>
          <p:nvPr/>
        </p:nvSpPr>
        <p:spPr bwMode="auto">
          <a:xfrm>
            <a:off x="6629400" y="6630988"/>
            <a:ext cx="1633538" cy="200025"/>
          </a:xfrm>
          <a:prstGeom prst="rect">
            <a:avLst/>
          </a:prstGeom>
          <a:noFill/>
          <a:ln>
            <a:noFill/>
          </a:ln>
          <a:extLst/>
        </p:spPr>
        <p:txBody>
          <a:bodyPr wrap="none" rIns="0">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sz="700">
                <a:solidFill>
                  <a:prstClr val="black"/>
                </a:solidFill>
                <a:ea typeface="ＭＳ Ｐゴシック" pitchFamily="34" charset="-128"/>
              </a:rPr>
              <a:t>Copyright Basadur Applied Creativity 2012</a:t>
            </a:r>
            <a:endParaRPr lang="en-CA" sz="700">
              <a:solidFill>
                <a:prstClr val="black"/>
              </a:solidFill>
              <a:ea typeface="ＭＳ Ｐゴシック" pitchFamily="34" charset="-128"/>
            </a:endParaRPr>
          </a:p>
        </p:txBody>
      </p:sp>
      <p:sp>
        <p:nvSpPr>
          <p:cNvPr id="10253" name="Title Placeholder 13"/>
          <p:cNvSpPr>
            <a:spLocks noGrp="1"/>
          </p:cNvSpPr>
          <p:nvPr>
            <p:ph type="title"/>
          </p:nvPr>
        </p:nvSpPr>
        <p:spPr bwMode="auto">
          <a:xfrm>
            <a:off x="457200" y="0"/>
            <a:ext cx="82296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54" name="Text Placeholder 12"/>
          <p:cNvSpPr>
            <a:spLocks noGrp="1"/>
          </p:cNvSpPr>
          <p:nvPr>
            <p:ph type="body" idx="1"/>
          </p:nvPr>
        </p:nvSpPr>
        <p:spPr bwMode="auto">
          <a:xfrm>
            <a:off x="914400" y="1874838"/>
            <a:ext cx="7772400" cy="395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9" name="TextBox 4"/>
          <p:cNvSpPr txBox="1">
            <a:spLocks noChangeArrowheads="1"/>
          </p:cNvSpPr>
          <p:nvPr/>
        </p:nvSpPr>
        <p:spPr bwMode="auto">
          <a:xfrm>
            <a:off x="5691188" y="6248400"/>
            <a:ext cx="1522412" cy="338138"/>
          </a:xfrm>
          <a:prstGeom prst="rect">
            <a:avLst/>
          </a:prstGeom>
          <a:noFill/>
          <a:ln>
            <a:noFill/>
          </a:ln>
          <a:extLst/>
        </p:spPr>
        <p:txBody>
          <a:bodyPr wrap="none">
            <a:spAutoFit/>
          </a:bodyPr>
          <a:lstStyle>
            <a:lvl1pPr eaLnBrk="0" hangingPunct="0">
              <a:defRPr sz="1600">
                <a:solidFill>
                  <a:schemeClr val="tx1"/>
                </a:solidFill>
                <a:latin typeface="Calibri" pitchFamily="34" charset="0"/>
                <a:cs typeface="Arial" pitchFamily="34" charset="0"/>
              </a:defRPr>
            </a:lvl1pPr>
            <a:lvl2pPr marL="742950" indent="-285750" eaLnBrk="0" hangingPunct="0">
              <a:defRPr sz="1600">
                <a:solidFill>
                  <a:schemeClr val="tx1"/>
                </a:solidFill>
                <a:latin typeface="Calibri" pitchFamily="34" charset="0"/>
                <a:cs typeface="Arial" pitchFamily="34" charset="0"/>
              </a:defRPr>
            </a:lvl2pPr>
            <a:lvl3pPr marL="1143000" indent="-228600" eaLnBrk="0" hangingPunct="0">
              <a:defRPr sz="1600">
                <a:solidFill>
                  <a:schemeClr val="tx1"/>
                </a:solidFill>
                <a:latin typeface="Calibri" pitchFamily="34" charset="0"/>
                <a:cs typeface="Arial" pitchFamily="34" charset="0"/>
              </a:defRPr>
            </a:lvl3pPr>
            <a:lvl4pPr marL="1600200" indent="-228600" eaLnBrk="0" hangingPunct="0">
              <a:defRPr sz="1600">
                <a:solidFill>
                  <a:schemeClr val="tx1"/>
                </a:solidFill>
                <a:latin typeface="Calibri" pitchFamily="34" charset="0"/>
                <a:cs typeface="Arial" pitchFamily="34" charset="0"/>
              </a:defRPr>
            </a:lvl4pPr>
            <a:lvl5pPr marL="2057400" indent="-228600" eaLnBrk="0" hangingPunct="0">
              <a:defRPr sz="1600">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Calibri" pitchFamily="34" charset="0"/>
                <a:cs typeface="Arial" pitchFamily="34" charset="0"/>
              </a:defRPr>
            </a:lvl9pPr>
          </a:lstStyle>
          <a:p>
            <a:pPr algn="r" eaLnBrk="1" hangingPunct="1">
              <a:defRPr/>
            </a:pPr>
            <a:r>
              <a:rPr lang="en-US" i="1">
                <a:solidFill>
                  <a:srgbClr val="DE5A00"/>
                </a:solidFill>
                <a:latin typeface="Cambria" pitchFamily="18" charset="0"/>
                <a:ea typeface="ＭＳ Ｐゴシック" pitchFamily="34" charset="-128"/>
              </a:rPr>
              <a:t>1-888-88SOLVE</a:t>
            </a:r>
            <a:endParaRPr lang="en-CA" i="1">
              <a:solidFill>
                <a:srgbClr val="DE5A00"/>
              </a:solidFill>
              <a:latin typeface="Cambria" pitchFamily="18" charset="0"/>
              <a:ea typeface="ＭＳ Ｐゴシック" pitchFamily="34" charset="-128"/>
            </a:endParaRPr>
          </a:p>
        </p:txBody>
      </p:sp>
      <p:pic>
        <p:nvPicPr>
          <p:cNvPr id="10256" name="Picture 5"/>
          <p:cNvPicPr>
            <a:picLocks noChangeAspect="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7367588" y="6324600"/>
            <a:ext cx="938212"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90" r:id="rId1"/>
    <p:sldLayoutId id="2147486891" r:id="rId2"/>
    <p:sldLayoutId id="2147486892" r:id="rId3"/>
    <p:sldLayoutId id="2147486893" r:id="rId4"/>
    <p:sldLayoutId id="2147486894" r:id="rId5"/>
    <p:sldLayoutId id="2147486895" r:id="rId6"/>
    <p:sldLayoutId id="2147486896" r:id="rId7"/>
    <p:sldLayoutId id="2147486897" r:id="rId8"/>
    <p:sldLayoutId id="2147486898" r:id="rId9"/>
    <p:sldLayoutId id="2147486899" r:id="rId10"/>
    <p:sldLayoutId id="2147486900" r:id="rId11"/>
    <p:sldLayoutId id="2147486901" r:id="rId12"/>
    <p:sldLayoutId id="2147486902" r:id="rId13"/>
    <p:sldLayoutId id="2147486903" r:id="rId14"/>
    <p:sldLayoutId id="2147486904" r:id="rId15"/>
    <p:sldLayoutId id="2147486905" r:id="rId16"/>
    <p:sldLayoutId id="2147486906" r:id="rId17"/>
    <p:sldLayoutId id="2147486907" r:id="rId18"/>
    <p:sldLayoutId id="2147486908" r:id="rId19"/>
    <p:sldLayoutId id="2147486909" r:id="rId20"/>
    <p:sldLayoutId id="2147486910" r:id="rId21"/>
    <p:sldLayoutId id="2147486911" r:id="rId22"/>
    <p:sldLayoutId id="2147486912" r:id="rId23"/>
    <p:sldLayoutId id="2147486913" r:id="rId24"/>
    <p:sldLayoutId id="2147486914" r:id="rId25"/>
    <p:sldLayoutId id="2147486915" r:id="rId26"/>
  </p:sldLayoutIdLst>
  <p:transition spd="med">
    <p:fade/>
  </p:transition>
  <p:hf hdr="0" dt="0"/>
  <p:txStyles>
    <p:titleStyle>
      <a:lvl1pPr algn="l" defTabSz="457200" rtl="0" eaLnBrk="0" fontAlgn="base" hangingPunct="0">
        <a:spcBef>
          <a:spcPct val="0"/>
        </a:spcBef>
        <a:spcAft>
          <a:spcPct val="0"/>
        </a:spcAft>
        <a:defRPr sz="3200" kern="1200">
          <a:solidFill>
            <a:srgbClr val="FF6600"/>
          </a:solidFill>
          <a:latin typeface="+mj-lt"/>
          <a:ea typeface="MS PGothic" pitchFamily="34" charset="-128"/>
          <a:cs typeface="ＭＳ Ｐゴシック" charset="-128"/>
        </a:defRPr>
      </a:lvl1pPr>
      <a:lvl2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2pPr>
      <a:lvl3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3pPr>
      <a:lvl4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4pPr>
      <a:lvl5pPr algn="l" defTabSz="457200" rtl="0" eaLnBrk="0" fontAlgn="base" hangingPunct="0">
        <a:spcBef>
          <a:spcPct val="0"/>
        </a:spcBef>
        <a:spcAft>
          <a:spcPct val="0"/>
        </a:spcAft>
        <a:defRPr sz="3200">
          <a:solidFill>
            <a:srgbClr val="FF6600"/>
          </a:solidFill>
          <a:latin typeface="Georgia" charset="0"/>
          <a:ea typeface="MS PGothic" pitchFamily="34" charset="-128"/>
          <a:cs typeface="ＭＳ Ｐゴシック" charset="-128"/>
        </a:defRPr>
      </a:lvl5pPr>
      <a:lvl6pPr marL="457200" algn="l" defTabSz="457200" rtl="0" eaLnBrk="1" fontAlgn="base" hangingPunct="1">
        <a:spcBef>
          <a:spcPct val="0"/>
        </a:spcBef>
        <a:spcAft>
          <a:spcPct val="0"/>
        </a:spcAft>
        <a:defRPr sz="3600">
          <a:solidFill>
            <a:srgbClr val="FF6600"/>
          </a:solidFill>
          <a:latin typeface="Georgia" charset="0"/>
          <a:ea typeface="ＭＳ Ｐゴシック" charset="-128"/>
        </a:defRPr>
      </a:lvl6pPr>
      <a:lvl7pPr marL="914400" algn="l" defTabSz="457200" rtl="0" eaLnBrk="1" fontAlgn="base" hangingPunct="1">
        <a:spcBef>
          <a:spcPct val="0"/>
        </a:spcBef>
        <a:spcAft>
          <a:spcPct val="0"/>
        </a:spcAft>
        <a:defRPr sz="3600">
          <a:solidFill>
            <a:srgbClr val="FF6600"/>
          </a:solidFill>
          <a:latin typeface="Georgia" charset="0"/>
          <a:ea typeface="ＭＳ Ｐゴシック" charset="-128"/>
        </a:defRPr>
      </a:lvl7pPr>
      <a:lvl8pPr marL="1371600" algn="l" defTabSz="457200" rtl="0" eaLnBrk="1" fontAlgn="base" hangingPunct="1">
        <a:spcBef>
          <a:spcPct val="0"/>
        </a:spcBef>
        <a:spcAft>
          <a:spcPct val="0"/>
        </a:spcAft>
        <a:defRPr sz="3600">
          <a:solidFill>
            <a:srgbClr val="FF6600"/>
          </a:solidFill>
          <a:latin typeface="Georgia" charset="0"/>
          <a:ea typeface="ＭＳ Ｐゴシック" charset="-128"/>
        </a:defRPr>
      </a:lvl8pPr>
      <a:lvl9pPr marL="1828800" algn="l" defTabSz="457200" rtl="0" eaLnBrk="1" fontAlgn="base" hangingPunct="1">
        <a:spcBef>
          <a:spcPct val="0"/>
        </a:spcBef>
        <a:spcAft>
          <a:spcPct val="0"/>
        </a:spcAft>
        <a:defRPr sz="3600">
          <a:solidFill>
            <a:srgbClr val="FF6600"/>
          </a:solidFill>
          <a:latin typeface="Georgia" charset="0"/>
          <a:ea typeface="ＭＳ Ｐゴシック" charset="-128"/>
        </a:defRPr>
      </a:lvl9pPr>
    </p:titleStyle>
    <p:bodyStyle>
      <a:lvl1pPr marL="228600" indent="-228600" algn="l" defTabSz="457200" rtl="0" eaLnBrk="0" fontAlgn="base" hangingPunct="0">
        <a:lnSpc>
          <a:spcPts val="3363"/>
        </a:lnSpc>
        <a:spcBef>
          <a:spcPct val="0"/>
        </a:spcBef>
        <a:spcAft>
          <a:spcPts val="600"/>
        </a:spcAft>
        <a:buClr>
          <a:srgbClr val="E68422"/>
        </a:buClr>
        <a:buFont typeface="Arial" pitchFamily="34" charset="0"/>
        <a:buChar char="•"/>
        <a:defRPr lang="en-CA" sz="2400" kern="1200" dirty="0">
          <a:solidFill>
            <a:srgbClr val="2F5897"/>
          </a:solidFill>
          <a:latin typeface="+mn-lt"/>
          <a:ea typeface="MS PGothic" pitchFamily="34" charset="-128"/>
          <a:cs typeface="ＭＳ Ｐゴシック" charset="-128"/>
        </a:defRPr>
      </a:lvl1pPr>
      <a:lvl2pPr marL="682625" indent="-225425" algn="l" defTabSz="457200" rtl="0" eaLnBrk="0" fontAlgn="base" hangingPunct="0">
        <a:spcBef>
          <a:spcPct val="20000"/>
        </a:spcBef>
        <a:spcAft>
          <a:spcPct val="0"/>
        </a:spcAft>
        <a:buClr>
          <a:srgbClr val="E68422"/>
        </a:buClr>
        <a:buFont typeface="Lucida Grande"/>
        <a:buChar char="-"/>
        <a:defRPr sz="2000" kern="1200">
          <a:solidFill>
            <a:srgbClr val="2F5897"/>
          </a:solidFill>
          <a:latin typeface="+mn-lt"/>
          <a:ea typeface="MS PGothic" pitchFamily="34" charset="-128"/>
          <a:cs typeface="+mn-cs"/>
        </a:defRPr>
      </a:lvl2pPr>
      <a:lvl3pPr marL="1022350" indent="-168275" algn="l" defTabSz="457200" rtl="0" eaLnBrk="0" fontAlgn="base" hangingPunct="0">
        <a:spcBef>
          <a:spcPct val="20000"/>
        </a:spcBef>
        <a:spcAft>
          <a:spcPct val="0"/>
        </a:spcAft>
        <a:buClr>
          <a:srgbClr val="E68422"/>
        </a:buClr>
        <a:buFont typeface="Arial" pitchFamily="34" charset="0"/>
        <a:buChar char="•"/>
        <a:defRPr sz="2400" kern="1200">
          <a:solidFill>
            <a:srgbClr val="2F5897"/>
          </a:solidFill>
          <a:latin typeface="+mn-lt"/>
          <a:ea typeface="MS PGothic" pitchFamily="34" charset="-128"/>
          <a:cs typeface="+mn-cs"/>
        </a:defRPr>
      </a:lvl3pPr>
      <a:lvl4pPr marL="1317625" indent="-173038" algn="l" defTabSz="457200" rtl="0" eaLnBrk="0" fontAlgn="base" hangingPunct="0">
        <a:spcBef>
          <a:spcPct val="20000"/>
        </a:spcBef>
        <a:spcAft>
          <a:spcPct val="0"/>
        </a:spcAft>
        <a:buClr>
          <a:srgbClr val="E68422"/>
        </a:buClr>
        <a:buFont typeface="Arial" pitchFamily="34" charset="0"/>
        <a:buChar char="•"/>
        <a:defRPr sz="1600" kern="1200">
          <a:solidFill>
            <a:srgbClr val="2F5897"/>
          </a:solidFill>
          <a:latin typeface="+mn-lt"/>
          <a:ea typeface="MS PGothic" pitchFamily="34" charset="-128"/>
          <a:cs typeface="+mn-cs"/>
        </a:defRPr>
      </a:lvl4pPr>
      <a:lvl5pPr marL="1546225" indent="-173038" algn="l" defTabSz="457200" rtl="0" eaLnBrk="0" fontAlgn="base" hangingPunct="0">
        <a:spcBef>
          <a:spcPct val="20000"/>
        </a:spcBef>
        <a:spcAft>
          <a:spcPct val="0"/>
        </a:spcAft>
        <a:buClr>
          <a:srgbClr val="E68422"/>
        </a:buClr>
        <a:buFont typeface="Arial" pitchFamily="34" charset="0"/>
        <a:buChar char="•"/>
        <a:defRPr sz="1400" kern="1200">
          <a:solidFill>
            <a:srgbClr val="2F5897"/>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78.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579.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579.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57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7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79.xml"/></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579.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79.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5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80.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57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79.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579.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579.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57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80.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579.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579.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579.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57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7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79.xml"/></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57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7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7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79.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579.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579.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579.xml"/></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579.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579.xml"/></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579.xml"/></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9.xml"/><Relationship Id="rId1" Type="http://schemas.openxmlformats.org/officeDocument/2006/relationships/slideLayout" Target="../slideLayouts/slideLayout579.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79.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0.xml"/><Relationship Id="rId1" Type="http://schemas.openxmlformats.org/officeDocument/2006/relationships/slideLayout" Target="../slideLayouts/slideLayout579.xml"/></Relationships>
</file>

<file path=ppt/slides/_rels/slide4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579.xml"/></Relationships>
</file>

<file path=ppt/slides/_rels/slide4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7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7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79.xml"/></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pn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579.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jpeg"/></Relationships>
</file>

<file path=ppt/slides/_rels/slide6.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g"/><Relationship Id="rId1" Type="http://schemas.openxmlformats.org/officeDocument/2006/relationships/slideLayout" Target="../slideLayouts/slideLayout579.xml"/><Relationship Id="rId6" Type="http://schemas.openxmlformats.org/officeDocument/2006/relationships/image" Target="../media/image34.jp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jpg"/><Relationship Id="rId9" Type="http://schemas.openxmlformats.org/officeDocument/2006/relationships/image" Target="../media/image3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9.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7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p:txBody>
          <a:bodyPr>
            <a:normAutofit fontScale="90000"/>
          </a:bodyPr>
          <a:lstStyle/>
          <a:p>
            <a:pPr eaLnBrk="1" hangingPunct="1">
              <a:defRPr/>
            </a:pPr>
            <a:br>
              <a:rPr b="1" dirty="0">
                <a:ea typeface="ＭＳ Ｐゴシック" pitchFamily="34" charset="-128"/>
              </a:rPr>
            </a:br>
            <a:br>
              <a:rPr b="1" dirty="0">
                <a:ea typeface="ＭＳ Ｐゴシック" pitchFamily="34" charset="-128"/>
              </a:rPr>
            </a:br>
            <a:br>
              <a:rPr b="1" dirty="0">
                <a:ea typeface="ＭＳ Ｐゴシック" pitchFamily="34" charset="-128"/>
              </a:rPr>
            </a:br>
            <a:r>
              <a:rPr sz="2700" dirty="0">
                <a:solidFill>
                  <a:schemeClr val="tx2"/>
                </a:solidFill>
                <a:ea typeface="ＭＳ Ｐゴシック" pitchFamily="34" charset="-128"/>
              </a:rPr>
              <a:t> </a:t>
            </a:r>
            <a:endParaRPr dirty="0">
              <a:solidFill>
                <a:schemeClr val="tx2"/>
              </a:solidFill>
              <a:ea typeface="ＭＳ Ｐゴシック" pitchFamily="34" charset="-128"/>
            </a:endParaRPr>
          </a:p>
        </p:txBody>
      </p:sp>
      <p:sp>
        <p:nvSpPr>
          <p:cNvPr id="687108" name="Rectangle 3"/>
          <p:cNvSpPr>
            <a:spLocks noGrp="1" noChangeArrowheads="1"/>
          </p:cNvSpPr>
          <p:nvPr>
            <p:ph type="subTitle" idx="1"/>
          </p:nvPr>
        </p:nvSpPr>
        <p:spPr/>
        <p:txBody>
          <a:bodyPr>
            <a:normAutofit fontScale="25000" lnSpcReduction="20000"/>
          </a:bodyPr>
          <a:lstStyle/>
          <a:p>
            <a:pPr marL="0" indent="0" algn="ctr" eaLnBrk="1" hangingPunct="1">
              <a:buFont typeface="Arial" pitchFamily="34" charset="0"/>
              <a:buNone/>
            </a:pPr>
            <a:endParaRPr lang="en-US" altLang="en-US" sz="2800" b="1" dirty="0">
              <a:solidFill>
                <a:srgbClr val="FF6600"/>
              </a:solidFill>
            </a:endParaRPr>
          </a:p>
          <a:p>
            <a:pPr marL="0" indent="0" algn="ctr" eaLnBrk="1" hangingPunct="1">
              <a:buFont typeface="Arial" pitchFamily="34" charset="0"/>
              <a:buNone/>
            </a:pPr>
            <a:r>
              <a:rPr lang="en-US" altLang="en-US" sz="6400" b="1" dirty="0">
                <a:solidFill>
                  <a:srgbClr val="FF6600"/>
                </a:solidFill>
              </a:rPr>
              <a:t> </a:t>
            </a:r>
            <a:r>
              <a:rPr lang="en-US" altLang="en-US" sz="6400" b="1" dirty="0">
                <a:solidFill>
                  <a:srgbClr val="FFFFFF"/>
                </a:solidFill>
              </a:rPr>
              <a:t>September 13</a:t>
            </a:r>
            <a:r>
              <a:rPr lang="en-US" altLang="en-US" sz="6400" b="1" baseline="30000" dirty="0">
                <a:solidFill>
                  <a:srgbClr val="FFFFFF"/>
                </a:solidFill>
              </a:rPr>
              <a:t>th</a:t>
            </a:r>
            <a:r>
              <a:rPr lang="en-US" altLang="en-US" sz="6400" b="1" dirty="0">
                <a:solidFill>
                  <a:srgbClr val="FFFFFF"/>
                </a:solidFill>
              </a:rPr>
              <a:t>, 2017 </a:t>
            </a:r>
          </a:p>
          <a:p>
            <a:pPr marL="0" indent="0" algn="ctr" eaLnBrk="1" hangingPunct="1">
              <a:buFont typeface="Arial" pitchFamily="34" charset="0"/>
              <a:buNone/>
            </a:pPr>
            <a:endParaRPr lang="en-US" altLang="en-US" sz="6400" b="1" dirty="0">
              <a:solidFill>
                <a:srgbClr val="FFFFFF"/>
              </a:solidFill>
            </a:endParaRPr>
          </a:p>
          <a:p>
            <a:pPr marL="0" indent="0" algn="ctr" eaLnBrk="1" hangingPunct="1">
              <a:buFont typeface="Arial" pitchFamily="34" charset="0"/>
              <a:buNone/>
            </a:pPr>
            <a:endParaRPr lang="en-US" altLang="en-US" sz="6400" b="1" dirty="0">
              <a:solidFill>
                <a:srgbClr val="FFFFFF"/>
              </a:solidFill>
            </a:endParaRPr>
          </a:p>
          <a:p>
            <a:pPr marL="0" indent="0" algn="ctr" eaLnBrk="1" hangingPunct="1">
              <a:buFont typeface="Arial" pitchFamily="34" charset="0"/>
              <a:buNone/>
            </a:pPr>
            <a:endParaRPr lang="en-US" altLang="en-US" sz="6400" b="1" dirty="0">
              <a:solidFill>
                <a:srgbClr val="FFFFFF"/>
              </a:solidFill>
            </a:endParaRPr>
          </a:p>
          <a:p>
            <a:pPr marL="0" indent="0" algn="ctr" eaLnBrk="1" hangingPunct="1">
              <a:buFont typeface="Arial" pitchFamily="34" charset="0"/>
              <a:buNone/>
            </a:pPr>
            <a:r>
              <a:rPr lang="en-US" altLang="en-US" sz="6400" b="1" dirty="0">
                <a:solidFill>
                  <a:srgbClr val="FFFFFF"/>
                </a:solidFill>
              </a:rPr>
              <a:t> </a:t>
            </a:r>
          </a:p>
          <a:p>
            <a:pPr marL="0" indent="0" algn="ctr" eaLnBrk="1" hangingPunct="1">
              <a:buFont typeface="Arial" pitchFamily="34" charset="0"/>
              <a:buNone/>
            </a:pPr>
            <a:endParaRPr lang="en-US" altLang="en-US" sz="2800" dirty="0">
              <a:solidFill>
                <a:srgbClr val="FF6600"/>
              </a:solidFill>
            </a:endParaRPr>
          </a:p>
          <a:p>
            <a:pPr marL="0" indent="0" algn="ctr" eaLnBrk="1" hangingPunct="1">
              <a:buFont typeface="Arial" pitchFamily="34" charset="0"/>
              <a:buNone/>
            </a:pPr>
            <a:endParaRPr lang="en-US" altLang="en-US" sz="3200" dirty="0">
              <a:solidFill>
                <a:srgbClr val="FF6600"/>
              </a:solidFill>
            </a:endParaRPr>
          </a:p>
          <a:p>
            <a:pPr marL="0" indent="0" algn="ctr" eaLnBrk="1" hangingPunct="1">
              <a:buFont typeface="Arial" pitchFamily="34" charset="0"/>
              <a:buNone/>
            </a:pPr>
            <a:endParaRPr lang="en-US" altLang="en-US" sz="3200" dirty="0">
              <a:solidFill>
                <a:srgbClr val="FF6600"/>
              </a:solidFill>
            </a:endParaRPr>
          </a:p>
        </p:txBody>
      </p:sp>
      <p:sp>
        <p:nvSpPr>
          <p:cNvPr id="691203" name="Slide Number Placeholder 5"/>
          <p:cNvSpPr>
            <a:spLocks noGrp="1"/>
          </p:cNvSpPr>
          <p:nvPr>
            <p:ph type="sldNum" sz="quarter" idx="12"/>
          </p:nvPr>
        </p:nvSpPr>
        <p:spPr/>
        <p:txBody>
          <a:bodyPr/>
          <a:lstStyle>
            <a:lvl1pPr eaLnBrk="0" hangingPunct="0">
              <a:lnSpc>
                <a:spcPts val="3363"/>
              </a:lnSpc>
              <a:spcAft>
                <a:spcPts val="600"/>
              </a:spcAft>
              <a:buClr>
                <a:srgbClr val="E68422"/>
              </a:buClr>
              <a:buFont typeface="Arial" pitchFamily="34" charset="0"/>
              <a:buChar char="•"/>
              <a:defRPr sz="2400">
                <a:solidFill>
                  <a:srgbClr val="2F5897"/>
                </a:solidFill>
                <a:latin typeface="Calibri" pitchFamily="34" charset="0"/>
                <a:ea typeface="ＭＳ Ｐゴシック" pitchFamily="34" charset="-128"/>
              </a:defRPr>
            </a:lvl1pPr>
            <a:lvl2pPr marL="742950" indent="-285750" eaLnBrk="0" hangingPunct="0">
              <a:spcBef>
                <a:spcPct val="20000"/>
              </a:spcBef>
              <a:buClr>
                <a:srgbClr val="E68422"/>
              </a:buClr>
              <a:buFont typeface="Lucida Grande"/>
              <a:buChar char="-"/>
              <a:defRPr sz="2000">
                <a:solidFill>
                  <a:srgbClr val="2F5897"/>
                </a:solidFill>
                <a:latin typeface="Calibri" pitchFamily="34" charset="0"/>
                <a:ea typeface="ＭＳ Ｐゴシック" pitchFamily="34" charset="-128"/>
              </a:defRPr>
            </a:lvl2pPr>
            <a:lvl3pPr marL="1143000" indent="-228600" eaLnBrk="0" hangingPunct="0">
              <a:spcBef>
                <a:spcPct val="20000"/>
              </a:spcBef>
              <a:buClr>
                <a:srgbClr val="E68422"/>
              </a:buClr>
              <a:buFont typeface="Arial" pitchFamily="34" charset="0"/>
              <a:buChar char="•"/>
              <a:defRPr sz="2400">
                <a:solidFill>
                  <a:srgbClr val="2F5897"/>
                </a:solidFill>
                <a:latin typeface="Calibri" pitchFamily="34" charset="0"/>
                <a:ea typeface="ＭＳ Ｐゴシック" pitchFamily="34" charset="-128"/>
              </a:defRPr>
            </a:lvl3pPr>
            <a:lvl4pPr marL="1600200" indent="-228600" eaLnBrk="0" hangingPunct="0">
              <a:spcBef>
                <a:spcPct val="20000"/>
              </a:spcBef>
              <a:buClr>
                <a:srgbClr val="E68422"/>
              </a:buClr>
              <a:buFont typeface="Arial" pitchFamily="34" charset="0"/>
              <a:buChar char="•"/>
              <a:defRPr sz="1600">
                <a:solidFill>
                  <a:srgbClr val="2F5897"/>
                </a:solidFill>
                <a:latin typeface="Calibri" pitchFamily="34" charset="0"/>
                <a:ea typeface="ＭＳ Ｐゴシック" pitchFamily="34" charset="-128"/>
              </a:defRPr>
            </a:lvl4pPr>
            <a:lvl5pPr marL="2057400" indent="-228600" eaLnBrk="0" hangingPunct="0">
              <a:spcBef>
                <a:spcPct val="20000"/>
              </a:spcBef>
              <a:buClr>
                <a:srgbClr val="E68422"/>
              </a:buClr>
              <a:buFont typeface="Arial" pitchFamily="34" charset="0"/>
              <a:buChar char="•"/>
              <a:defRPr sz="1400">
                <a:solidFill>
                  <a:srgbClr val="2F5897"/>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ＭＳ Ｐゴシック" pitchFamily="34" charset="-128"/>
              </a:defRPr>
            </a:lvl9pPr>
          </a:lstStyle>
          <a:p>
            <a:fld id="{72C27B5A-CF0B-4CDD-B84B-6EA01347B883}" type="slidenum">
              <a:rPr lang="en-US" altLang="en-US" smtClean="0"/>
              <a:pPr/>
              <a:t>1</a:t>
            </a:fld>
            <a:endParaRPr lang="en-US" altLang="en-US" dirty="0"/>
          </a:p>
        </p:txBody>
      </p:sp>
      <p:pic>
        <p:nvPicPr>
          <p:cNvPr id="3" name="Picture 2">
            <a:extLst>
              <a:ext uri="{FF2B5EF4-FFF2-40B4-BE49-F238E27FC236}">
                <a16:creationId xmlns:a16="http://schemas.microsoft.com/office/drawing/2014/main" id="{BF6CE436-21CC-4964-9E84-4D4C3BC57A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857" y="1543190"/>
            <a:ext cx="7315200" cy="1545946"/>
          </a:xfrm>
          <a:prstGeom prst="rect">
            <a:avLst/>
          </a:prstGeom>
        </p:spPr>
      </p:pic>
    </p:spTree>
    <p:extLst>
      <p:ext uri="{BB962C8B-B14F-4D97-AF65-F5344CB8AC3E}">
        <p14:creationId xmlns:p14="http://schemas.microsoft.com/office/powerpoint/2010/main" val="3937913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9" name="Rectangle 2"/>
          <p:cNvSpPr>
            <a:spLocks noGrp="1" noChangeArrowheads="1"/>
          </p:cNvSpPr>
          <p:nvPr>
            <p:ph type="title"/>
          </p:nvPr>
        </p:nvSpPr>
        <p:spPr/>
        <p:txBody>
          <a:bodyPr>
            <a:normAutofit fontScale="90000"/>
          </a:bodyPr>
          <a:lstStyle/>
          <a:p>
            <a:r>
              <a:rPr lang="en-US" altLang="en-US" dirty="0"/>
              <a:t>The Creative Problem Solving  Profile : How we are different </a:t>
            </a:r>
          </a:p>
        </p:txBody>
      </p:sp>
      <p:sp>
        <p:nvSpPr>
          <p:cNvPr id="761858" name="Rectangle 3"/>
          <p:cNvSpPr>
            <a:spLocks noGrp="1" noChangeArrowheads="1"/>
          </p:cNvSpPr>
          <p:nvPr>
            <p:ph idx="1"/>
          </p:nvPr>
        </p:nvSpPr>
        <p:spPr/>
        <p:txBody>
          <a:bodyPr/>
          <a:lstStyle/>
          <a:p>
            <a:r>
              <a:rPr lang="en-US" altLang="en-US" dirty="0">
                <a:solidFill>
                  <a:srgbClr val="2E75B6"/>
                </a:solidFill>
              </a:rPr>
              <a:t>Two ways of gaining knowledge:</a:t>
            </a:r>
          </a:p>
          <a:p>
            <a:pPr lvl="1"/>
            <a:r>
              <a:rPr lang="en-US" altLang="en-US" dirty="0">
                <a:solidFill>
                  <a:srgbClr val="2E75B6"/>
                </a:solidFill>
              </a:rPr>
              <a:t>Through direct experience</a:t>
            </a:r>
          </a:p>
          <a:p>
            <a:pPr lvl="1"/>
            <a:r>
              <a:rPr lang="en-US" altLang="en-US" dirty="0">
                <a:solidFill>
                  <a:srgbClr val="2E75B6"/>
                </a:solidFill>
              </a:rPr>
              <a:t>Using abstract thought</a:t>
            </a:r>
          </a:p>
        </p:txBody>
      </p:sp>
      <p:sp>
        <p:nvSpPr>
          <p:cNvPr id="765956" name="Slide Number Placeholder 6"/>
          <p:cNvSpPr>
            <a:spLocks noGrp="1"/>
          </p:cNvSpPr>
          <p:nvPr>
            <p:ph type="sldNum" sz="quarter" idx="12"/>
          </p:nvPr>
        </p:nvSpPr>
        <p:spPr/>
        <p:txBody>
          <a:bodyPr/>
          <a:lstStyle>
            <a:lvl1pPr eaLnBrk="0" hangingPunct="0">
              <a:lnSpc>
                <a:spcPts val="3363"/>
              </a:lnSpc>
              <a:spcAft>
                <a:spcPts val="600"/>
              </a:spcAft>
              <a:buClr>
                <a:srgbClr val="E68422"/>
              </a:buClr>
              <a:buFont typeface="Arial" pitchFamily="34" charset="0"/>
              <a:buChar char="•"/>
              <a:defRPr sz="2400">
                <a:solidFill>
                  <a:srgbClr val="2F5897"/>
                </a:solidFill>
                <a:latin typeface="Calibri" pitchFamily="34" charset="0"/>
                <a:ea typeface="ＭＳ Ｐゴシック" pitchFamily="34" charset="-128"/>
              </a:defRPr>
            </a:lvl1pPr>
            <a:lvl2pPr marL="742950" indent="-285750" eaLnBrk="0" hangingPunct="0">
              <a:spcBef>
                <a:spcPct val="20000"/>
              </a:spcBef>
              <a:buClr>
                <a:srgbClr val="E68422"/>
              </a:buClr>
              <a:buFont typeface="Lucida Grande"/>
              <a:buChar char="-"/>
              <a:defRPr sz="2000">
                <a:solidFill>
                  <a:srgbClr val="2F5897"/>
                </a:solidFill>
                <a:latin typeface="Calibri" pitchFamily="34" charset="0"/>
                <a:ea typeface="ＭＳ Ｐゴシック" pitchFamily="34" charset="-128"/>
              </a:defRPr>
            </a:lvl2pPr>
            <a:lvl3pPr marL="1143000" indent="-228600" eaLnBrk="0" hangingPunct="0">
              <a:spcBef>
                <a:spcPct val="20000"/>
              </a:spcBef>
              <a:buClr>
                <a:srgbClr val="E68422"/>
              </a:buClr>
              <a:buFont typeface="Arial" pitchFamily="34" charset="0"/>
              <a:buChar char="•"/>
              <a:defRPr sz="2400">
                <a:solidFill>
                  <a:srgbClr val="2F5897"/>
                </a:solidFill>
                <a:latin typeface="Calibri" pitchFamily="34" charset="0"/>
                <a:ea typeface="ＭＳ Ｐゴシック" pitchFamily="34" charset="-128"/>
              </a:defRPr>
            </a:lvl3pPr>
            <a:lvl4pPr marL="1600200" indent="-228600" eaLnBrk="0" hangingPunct="0">
              <a:spcBef>
                <a:spcPct val="20000"/>
              </a:spcBef>
              <a:buClr>
                <a:srgbClr val="E68422"/>
              </a:buClr>
              <a:buFont typeface="Arial" pitchFamily="34" charset="0"/>
              <a:buChar char="•"/>
              <a:defRPr sz="1600">
                <a:solidFill>
                  <a:srgbClr val="2F5897"/>
                </a:solidFill>
                <a:latin typeface="Calibri" pitchFamily="34" charset="0"/>
                <a:ea typeface="ＭＳ Ｐゴシック" pitchFamily="34" charset="-128"/>
              </a:defRPr>
            </a:lvl4pPr>
            <a:lvl5pPr marL="2057400" indent="-228600" eaLnBrk="0" hangingPunct="0">
              <a:spcBef>
                <a:spcPct val="20000"/>
              </a:spcBef>
              <a:buClr>
                <a:srgbClr val="E68422"/>
              </a:buClr>
              <a:buFont typeface="Arial" pitchFamily="34" charset="0"/>
              <a:buChar char="•"/>
              <a:defRPr sz="1400">
                <a:solidFill>
                  <a:srgbClr val="2F5897"/>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ＭＳ Ｐゴシック" pitchFamily="34" charset="-128"/>
              </a:defRPr>
            </a:lvl9pPr>
          </a:lstStyle>
          <a:p>
            <a:fld id="{55C66F5B-332F-4787-B08F-F8BA2D50EF30}" type="slidenum">
              <a:rPr lang="en-US" altLang="en-US" smtClean="0"/>
              <a:pPr/>
              <a:t>10</a:t>
            </a:fld>
            <a:endParaRPr lang="en-US" altLang="en-US"/>
          </a:p>
        </p:txBody>
      </p:sp>
      <p:pic>
        <p:nvPicPr>
          <p:cNvPr id="761861" name="Picture Placeholder 62" descr="LearningBy_vertical-01.png"/>
          <p:cNvPicPr>
            <a:picLocks noChangeAspect="1"/>
          </p:cNvPicPr>
          <p:nvPr/>
        </p:nvPicPr>
        <p:blipFill>
          <a:blip r:embed="rId3" cstate="print">
            <a:extLst>
              <a:ext uri="{28A0092B-C50C-407E-A947-70E740481C1C}">
                <a14:useLocalDpi xmlns:a14="http://schemas.microsoft.com/office/drawing/2010/main" val="0"/>
              </a:ext>
            </a:extLst>
          </a:blip>
          <a:srcRect l="19118" t="5644" r="19118" b="11288"/>
          <a:stretch>
            <a:fillRect/>
          </a:stretch>
        </p:blipFill>
        <p:spPr bwMode="auto">
          <a:xfrm>
            <a:off x="2971800" y="2590800"/>
            <a:ext cx="3294062" cy="250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26340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3" name="Rectangle 2"/>
          <p:cNvSpPr>
            <a:spLocks noGrp="1" noChangeArrowheads="1"/>
          </p:cNvSpPr>
          <p:nvPr>
            <p:ph type="title"/>
          </p:nvPr>
        </p:nvSpPr>
        <p:spPr/>
        <p:txBody>
          <a:bodyPr>
            <a:normAutofit fontScale="90000"/>
          </a:bodyPr>
          <a:lstStyle/>
          <a:p>
            <a:r>
              <a:rPr lang="en-US" altLang="en-US" dirty="0"/>
              <a:t>The Creative Problem Solving  Profile : How we are different</a:t>
            </a:r>
          </a:p>
        </p:txBody>
      </p:sp>
      <p:sp>
        <p:nvSpPr>
          <p:cNvPr id="762882" name="Rectangle 3"/>
          <p:cNvSpPr>
            <a:spLocks noGrp="1" noChangeArrowheads="1"/>
          </p:cNvSpPr>
          <p:nvPr>
            <p:ph idx="1"/>
          </p:nvPr>
        </p:nvSpPr>
        <p:spPr>
          <a:xfrm>
            <a:off x="381000" y="1447800"/>
            <a:ext cx="6329507" cy="1892299"/>
          </a:xfrm>
        </p:spPr>
        <p:txBody>
          <a:bodyPr/>
          <a:lstStyle/>
          <a:p>
            <a:r>
              <a:rPr lang="en-US" altLang="en-US" dirty="0">
                <a:solidFill>
                  <a:srgbClr val="2E75B6"/>
                </a:solidFill>
              </a:rPr>
              <a:t>Two ways of using knowledge:</a:t>
            </a:r>
          </a:p>
          <a:p>
            <a:pPr lvl="1"/>
            <a:r>
              <a:rPr lang="en-US" altLang="en-US" dirty="0">
                <a:solidFill>
                  <a:srgbClr val="2E75B6"/>
                </a:solidFill>
              </a:rPr>
              <a:t>To ideate (create options)</a:t>
            </a:r>
          </a:p>
          <a:p>
            <a:pPr lvl="1"/>
            <a:r>
              <a:rPr lang="en-US" altLang="en-US" dirty="0">
                <a:solidFill>
                  <a:srgbClr val="2E75B6"/>
                </a:solidFill>
              </a:rPr>
              <a:t>To evaluate (judge options)</a:t>
            </a:r>
          </a:p>
        </p:txBody>
      </p:sp>
      <p:pic>
        <p:nvPicPr>
          <p:cNvPr id="762885" name="Picture Placeholder 62" descr="LearningBy_vertical-0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881" y="2133600"/>
            <a:ext cx="4495119"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83271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Rectangle 2"/>
          <p:cNvSpPr>
            <a:spLocks noGrp="1" noChangeArrowheads="1"/>
          </p:cNvSpPr>
          <p:nvPr>
            <p:ph type="title"/>
          </p:nvPr>
        </p:nvSpPr>
        <p:spPr/>
        <p:txBody>
          <a:bodyPr>
            <a:normAutofit fontScale="90000"/>
          </a:bodyPr>
          <a:lstStyle/>
          <a:p>
            <a:r>
              <a:rPr lang="en-US" altLang="en-US" dirty="0"/>
              <a:t>Two Different Ways of Gaining  Knowledge</a:t>
            </a:r>
            <a:br>
              <a:rPr lang="en-US" altLang="en-US" dirty="0"/>
            </a:br>
            <a:r>
              <a:rPr lang="en-US" altLang="en-US" dirty="0"/>
              <a:t>and Using Knowledge</a:t>
            </a:r>
          </a:p>
        </p:txBody>
      </p:sp>
      <p:sp>
        <p:nvSpPr>
          <p:cNvPr id="4" name="Content Placeholder 3"/>
          <p:cNvSpPr>
            <a:spLocks noGrp="1"/>
          </p:cNvSpPr>
          <p:nvPr>
            <p:ph idx="1"/>
          </p:nvPr>
        </p:nvSpPr>
        <p:spPr>
          <a:xfrm>
            <a:off x="304800" y="1524000"/>
            <a:ext cx="690707" cy="520699"/>
          </a:xfrm>
        </p:spPr>
        <p:txBody>
          <a:bodyPr/>
          <a:lstStyle/>
          <a:p>
            <a:pPr marL="0" indent="0">
              <a:buNone/>
            </a:pPr>
            <a:endParaRPr lang="en-US" dirty="0"/>
          </a:p>
          <a:p>
            <a:pPr marL="0" indent="0">
              <a:buNone/>
            </a:pPr>
            <a:endParaRPr lang="en-US" dirty="0"/>
          </a:p>
          <a:p>
            <a:pPr marL="0" indent="0">
              <a:buNone/>
            </a:pPr>
            <a:endParaRPr lang="en-US" dirty="0"/>
          </a:p>
        </p:txBody>
      </p:sp>
      <p:pic>
        <p:nvPicPr>
          <p:cNvPr id="763908" name="Picture Placeholder 62" descr="LearningBy_vertical-0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371600"/>
            <a:ext cx="7070725" cy="399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20073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Title 11"/>
          <p:cNvSpPr>
            <a:spLocks noGrp="1"/>
          </p:cNvSpPr>
          <p:nvPr>
            <p:ph type="title"/>
          </p:nvPr>
        </p:nvSpPr>
        <p:spPr/>
        <p:txBody>
          <a:bodyPr/>
          <a:lstStyle/>
          <a:p>
            <a:r>
              <a:rPr lang="en-CA" altLang="en-US" dirty="0"/>
              <a:t>Split the page in half vertically then make a T-bar</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sp>
        <p:nvSpPr>
          <p:cNvPr id="764931" name="Line 2"/>
          <p:cNvSpPr>
            <a:spLocks noChangeShapeType="1"/>
          </p:cNvSpPr>
          <p:nvPr/>
        </p:nvSpPr>
        <p:spPr bwMode="auto">
          <a:xfrm>
            <a:off x="914400" y="1905000"/>
            <a:ext cx="843915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CA"/>
          </a:p>
        </p:txBody>
      </p:sp>
      <p:sp>
        <p:nvSpPr>
          <p:cNvPr id="764932" name="Line 3"/>
          <p:cNvSpPr>
            <a:spLocks noChangeShapeType="1"/>
          </p:cNvSpPr>
          <p:nvPr/>
        </p:nvSpPr>
        <p:spPr bwMode="auto">
          <a:xfrm>
            <a:off x="4340225" y="1481138"/>
            <a:ext cx="0" cy="449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CA"/>
          </a:p>
        </p:txBody>
      </p:sp>
      <p:sp>
        <p:nvSpPr>
          <p:cNvPr id="764933" name="TextBox 11"/>
          <p:cNvSpPr txBox="1">
            <a:spLocks noChangeArrowheads="1"/>
          </p:cNvSpPr>
          <p:nvPr/>
        </p:nvSpPr>
        <p:spPr bwMode="auto">
          <a:xfrm>
            <a:off x="93663" y="1654175"/>
            <a:ext cx="9050337" cy="3941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lnSpc>
                <a:spcPts val="3363"/>
              </a:lnSpc>
              <a:spcAft>
                <a:spcPts val="600"/>
              </a:spcAft>
              <a:buClr>
                <a:srgbClr val="E68422"/>
              </a:buClr>
              <a:buFont typeface="Arial" pitchFamily="34" charset="0"/>
              <a:buChar char="•"/>
              <a:defRPr sz="2400">
                <a:solidFill>
                  <a:srgbClr val="2F5897"/>
                </a:solidFill>
                <a:latin typeface="Calibri" pitchFamily="34" charset="0"/>
                <a:ea typeface="MS PGothic" pitchFamily="34" charset="-128"/>
              </a:defRPr>
            </a:lvl1pPr>
            <a:lvl2pPr marL="742950" indent="-285750" eaLnBrk="0" hangingPunct="0">
              <a:spcBef>
                <a:spcPct val="20000"/>
              </a:spcBef>
              <a:buClr>
                <a:srgbClr val="E68422"/>
              </a:buClr>
              <a:buFont typeface="Lucida Grande"/>
              <a:buChar char="-"/>
              <a:defRPr sz="2000">
                <a:solidFill>
                  <a:srgbClr val="2F5897"/>
                </a:solidFill>
                <a:latin typeface="Calibri" pitchFamily="34" charset="0"/>
                <a:ea typeface="MS PGothic" pitchFamily="34" charset="-128"/>
              </a:defRPr>
            </a:lvl2pPr>
            <a:lvl3pPr marL="1143000" indent="-228600" eaLnBrk="0" hangingPunct="0">
              <a:spcBef>
                <a:spcPct val="20000"/>
              </a:spcBef>
              <a:buClr>
                <a:srgbClr val="E68422"/>
              </a:buClr>
              <a:buFont typeface="Arial" pitchFamily="34" charset="0"/>
              <a:buChar char="•"/>
              <a:defRPr sz="2400">
                <a:solidFill>
                  <a:srgbClr val="2F5897"/>
                </a:solidFill>
                <a:latin typeface="Calibri" pitchFamily="34" charset="0"/>
                <a:ea typeface="MS PGothic" pitchFamily="34" charset="-128"/>
              </a:defRPr>
            </a:lvl3pPr>
            <a:lvl4pPr marL="1600200" indent="-228600" eaLnBrk="0" hangingPunct="0">
              <a:spcBef>
                <a:spcPct val="20000"/>
              </a:spcBef>
              <a:buClr>
                <a:srgbClr val="E68422"/>
              </a:buClr>
              <a:buFont typeface="Arial" pitchFamily="34" charset="0"/>
              <a:buChar char="•"/>
              <a:defRPr sz="1600">
                <a:solidFill>
                  <a:srgbClr val="2F5897"/>
                </a:solidFill>
                <a:latin typeface="Calibri" pitchFamily="34" charset="0"/>
                <a:ea typeface="MS PGothic" pitchFamily="34" charset="-128"/>
              </a:defRPr>
            </a:lvl4pPr>
            <a:lvl5pPr marL="2057400" indent="-228600" eaLnBrk="0" hangingPunct="0">
              <a:spcBef>
                <a:spcPct val="20000"/>
              </a:spcBef>
              <a:buClr>
                <a:srgbClr val="E68422"/>
              </a:buClr>
              <a:buFont typeface="Arial" pitchFamily="34" charset="0"/>
              <a:buChar char="•"/>
              <a:defRPr sz="1400">
                <a:solidFill>
                  <a:srgbClr val="2F5897"/>
                </a:solidFill>
                <a:latin typeface="Calibri" pitchFamily="34" charset="0"/>
                <a:ea typeface="MS PGothic" pitchFamily="34" charset="-128"/>
              </a:defRPr>
            </a:lvl5pPr>
            <a:lvl6pPr marL="25146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6pPr>
            <a:lvl7pPr marL="29718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7pPr>
            <a:lvl8pPr marL="34290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8pPr>
            <a:lvl9pPr marL="38862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9pPr>
          </a:lstStyle>
          <a:p>
            <a:pPr eaLnBrk="1" hangingPunct="1">
              <a:lnSpc>
                <a:spcPct val="100000"/>
              </a:lnSpc>
              <a:spcAft>
                <a:spcPct val="0"/>
              </a:spcAft>
              <a:buClrTx/>
              <a:buFontTx/>
              <a:buNone/>
            </a:pPr>
            <a:endParaRPr lang="en-CA" altLang="en-US" sz="1600">
              <a:solidFill>
                <a:schemeClr val="tx1"/>
              </a:solidFill>
              <a:cs typeface="Arial" pitchFamily="34" charset="0"/>
            </a:endParaRPr>
          </a:p>
        </p:txBody>
      </p:sp>
    </p:spTree>
    <p:extLst>
      <p:ext uri="{BB962C8B-B14F-4D97-AF65-F5344CB8AC3E}">
        <p14:creationId xmlns:p14="http://schemas.microsoft.com/office/powerpoint/2010/main" val="133838394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Title 11"/>
          <p:cNvSpPr>
            <a:spLocks noGrp="1"/>
          </p:cNvSpPr>
          <p:nvPr>
            <p:ph type="title"/>
          </p:nvPr>
        </p:nvSpPr>
        <p:spPr/>
        <p:txBody>
          <a:bodyPr>
            <a:normAutofit fontScale="90000"/>
          </a:bodyPr>
          <a:lstStyle/>
          <a:p>
            <a:r>
              <a:rPr lang="en-CA" altLang="en-US" dirty="0"/>
              <a:t>Make a list on each side:  “When I am problem solving, here are  some things I…..</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sp>
        <p:nvSpPr>
          <p:cNvPr id="765955" name="Line 2"/>
          <p:cNvSpPr>
            <a:spLocks noChangeShapeType="1"/>
          </p:cNvSpPr>
          <p:nvPr/>
        </p:nvSpPr>
        <p:spPr bwMode="auto">
          <a:xfrm>
            <a:off x="704850" y="2438400"/>
            <a:ext cx="843915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CA"/>
          </a:p>
        </p:txBody>
      </p:sp>
      <p:sp>
        <p:nvSpPr>
          <p:cNvPr id="765956" name="Line 3"/>
          <p:cNvSpPr>
            <a:spLocks noChangeShapeType="1"/>
          </p:cNvSpPr>
          <p:nvPr/>
        </p:nvSpPr>
        <p:spPr bwMode="auto">
          <a:xfrm>
            <a:off x="4343400" y="1600200"/>
            <a:ext cx="0" cy="449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CA"/>
          </a:p>
        </p:txBody>
      </p:sp>
      <p:sp>
        <p:nvSpPr>
          <p:cNvPr id="435204" name="Text Box 4"/>
          <p:cNvSpPr txBox="1">
            <a:spLocks noChangeArrowheads="1"/>
          </p:cNvSpPr>
          <p:nvPr/>
        </p:nvSpPr>
        <p:spPr bwMode="auto">
          <a:xfrm>
            <a:off x="1246188" y="1208088"/>
            <a:ext cx="8507412" cy="1077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imes" pitchFamily="-107" charset="0"/>
                <a:ea typeface="ＭＳ Ｐゴシック" pitchFamily="34" charset="-128"/>
              </a:defRPr>
            </a:lvl1pPr>
            <a:lvl2pPr marL="742950" indent="-285750">
              <a:defRPr>
                <a:solidFill>
                  <a:schemeClr val="tx1"/>
                </a:solidFill>
                <a:latin typeface="Times" pitchFamily="-107" charset="0"/>
                <a:ea typeface="ＭＳ Ｐゴシック" pitchFamily="34" charset="-128"/>
              </a:defRPr>
            </a:lvl2pPr>
            <a:lvl3pPr marL="1143000" indent="-228600">
              <a:defRPr>
                <a:solidFill>
                  <a:schemeClr val="tx1"/>
                </a:solidFill>
                <a:latin typeface="Times" pitchFamily="-107" charset="0"/>
                <a:ea typeface="ＭＳ Ｐゴシック" pitchFamily="34" charset="-128"/>
              </a:defRPr>
            </a:lvl3pPr>
            <a:lvl4pPr marL="1600200" indent="-228600">
              <a:defRPr>
                <a:solidFill>
                  <a:schemeClr val="tx1"/>
                </a:solidFill>
                <a:latin typeface="Times" pitchFamily="-107" charset="0"/>
                <a:ea typeface="ＭＳ Ｐゴシック" pitchFamily="34" charset="-128"/>
              </a:defRPr>
            </a:lvl4pPr>
            <a:lvl5pPr marL="2057400" indent="-228600">
              <a:defRPr>
                <a:solidFill>
                  <a:schemeClr val="tx1"/>
                </a:solidFill>
                <a:latin typeface="Times" pitchFamily="-107" charset="0"/>
                <a:ea typeface="ＭＳ Ｐゴシック" pitchFamily="34" charset="-128"/>
              </a:defRPr>
            </a:lvl5pPr>
            <a:lvl6pPr marL="2514600" indent="-228600" algn="r" eaLnBrk="0" fontAlgn="base" hangingPunct="0">
              <a:spcBef>
                <a:spcPct val="0"/>
              </a:spcBef>
              <a:spcAft>
                <a:spcPct val="0"/>
              </a:spcAft>
              <a:defRPr>
                <a:solidFill>
                  <a:schemeClr val="tx1"/>
                </a:solidFill>
                <a:latin typeface="Times" pitchFamily="-107" charset="0"/>
                <a:ea typeface="ＭＳ Ｐゴシック" pitchFamily="34" charset="-128"/>
              </a:defRPr>
            </a:lvl6pPr>
            <a:lvl7pPr marL="2971800" indent="-228600" algn="r" eaLnBrk="0" fontAlgn="base" hangingPunct="0">
              <a:spcBef>
                <a:spcPct val="0"/>
              </a:spcBef>
              <a:spcAft>
                <a:spcPct val="0"/>
              </a:spcAft>
              <a:defRPr>
                <a:solidFill>
                  <a:schemeClr val="tx1"/>
                </a:solidFill>
                <a:latin typeface="Times" pitchFamily="-107" charset="0"/>
                <a:ea typeface="ＭＳ Ｐゴシック" pitchFamily="34" charset="-128"/>
              </a:defRPr>
            </a:lvl7pPr>
            <a:lvl8pPr marL="3429000" indent="-228600" algn="r" eaLnBrk="0" fontAlgn="base" hangingPunct="0">
              <a:spcBef>
                <a:spcPct val="0"/>
              </a:spcBef>
              <a:spcAft>
                <a:spcPct val="0"/>
              </a:spcAft>
              <a:defRPr>
                <a:solidFill>
                  <a:schemeClr val="tx1"/>
                </a:solidFill>
                <a:latin typeface="Times" pitchFamily="-107" charset="0"/>
                <a:ea typeface="ＭＳ Ｐゴシック" pitchFamily="34" charset="-128"/>
              </a:defRPr>
            </a:lvl8pPr>
            <a:lvl9pPr marL="3886200" indent="-228600" algn="r" eaLnBrk="0" fontAlgn="base" hangingPunct="0">
              <a:spcBef>
                <a:spcPct val="0"/>
              </a:spcBef>
              <a:spcAft>
                <a:spcPct val="0"/>
              </a:spcAft>
              <a:defRPr>
                <a:solidFill>
                  <a:schemeClr val="tx1"/>
                </a:solidFill>
                <a:latin typeface="Times" pitchFamily="-107" charset="0"/>
                <a:ea typeface="ＭＳ Ｐゴシック" pitchFamily="34" charset="-128"/>
              </a:defRPr>
            </a:lvl9pPr>
          </a:lstStyle>
          <a:p>
            <a:pPr>
              <a:spcBef>
                <a:spcPct val="50000"/>
              </a:spcBef>
              <a:defRPr/>
            </a:pPr>
            <a:endParaRPr lang="en-US" sz="2800" b="1" dirty="0">
              <a:solidFill>
                <a:srgbClr val="1F497D"/>
              </a:solidFill>
              <a:latin typeface="+mn-lt"/>
            </a:endParaRPr>
          </a:p>
          <a:p>
            <a:pPr>
              <a:spcBef>
                <a:spcPct val="50000"/>
              </a:spcBef>
              <a:defRPr/>
            </a:pPr>
            <a:r>
              <a:rPr lang="en-US" sz="2400" b="1" dirty="0">
                <a:solidFill>
                  <a:srgbClr val="1F497D"/>
                </a:solidFill>
                <a:latin typeface="+mn-lt"/>
              </a:rPr>
              <a:t>Do Well or Like to Do</a:t>
            </a:r>
          </a:p>
        </p:txBody>
      </p:sp>
      <p:sp>
        <p:nvSpPr>
          <p:cNvPr id="435205" name="Text Box 5"/>
          <p:cNvSpPr txBox="1">
            <a:spLocks noChangeArrowheads="1"/>
          </p:cNvSpPr>
          <p:nvPr/>
        </p:nvSpPr>
        <p:spPr bwMode="auto">
          <a:xfrm>
            <a:off x="4294188" y="1824038"/>
            <a:ext cx="48387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imes" pitchFamily="-107" charset="0"/>
                <a:ea typeface="ＭＳ Ｐゴシック" pitchFamily="34" charset="-128"/>
              </a:defRPr>
            </a:lvl1pPr>
            <a:lvl2pPr marL="742950" indent="-285750">
              <a:defRPr>
                <a:solidFill>
                  <a:schemeClr val="tx1"/>
                </a:solidFill>
                <a:latin typeface="Times" pitchFamily="-107" charset="0"/>
                <a:ea typeface="ＭＳ Ｐゴシック" pitchFamily="34" charset="-128"/>
              </a:defRPr>
            </a:lvl2pPr>
            <a:lvl3pPr marL="1143000" indent="-228600">
              <a:defRPr>
                <a:solidFill>
                  <a:schemeClr val="tx1"/>
                </a:solidFill>
                <a:latin typeface="Times" pitchFamily="-107" charset="0"/>
                <a:ea typeface="ＭＳ Ｐゴシック" pitchFamily="34" charset="-128"/>
              </a:defRPr>
            </a:lvl3pPr>
            <a:lvl4pPr marL="1600200" indent="-228600">
              <a:defRPr>
                <a:solidFill>
                  <a:schemeClr val="tx1"/>
                </a:solidFill>
                <a:latin typeface="Times" pitchFamily="-107" charset="0"/>
                <a:ea typeface="ＭＳ Ｐゴシック" pitchFamily="34" charset="-128"/>
              </a:defRPr>
            </a:lvl4pPr>
            <a:lvl5pPr marL="2057400" indent="-228600">
              <a:defRPr>
                <a:solidFill>
                  <a:schemeClr val="tx1"/>
                </a:solidFill>
                <a:latin typeface="Times" pitchFamily="-107" charset="0"/>
                <a:ea typeface="ＭＳ Ｐゴシック" pitchFamily="34" charset="-128"/>
              </a:defRPr>
            </a:lvl5pPr>
            <a:lvl6pPr marL="2514600" indent="-228600" algn="r" eaLnBrk="0" fontAlgn="base" hangingPunct="0">
              <a:spcBef>
                <a:spcPct val="0"/>
              </a:spcBef>
              <a:spcAft>
                <a:spcPct val="0"/>
              </a:spcAft>
              <a:defRPr>
                <a:solidFill>
                  <a:schemeClr val="tx1"/>
                </a:solidFill>
                <a:latin typeface="Times" pitchFamily="-107" charset="0"/>
                <a:ea typeface="ＭＳ Ｐゴシック" pitchFamily="34" charset="-128"/>
              </a:defRPr>
            </a:lvl6pPr>
            <a:lvl7pPr marL="2971800" indent="-228600" algn="r" eaLnBrk="0" fontAlgn="base" hangingPunct="0">
              <a:spcBef>
                <a:spcPct val="0"/>
              </a:spcBef>
              <a:spcAft>
                <a:spcPct val="0"/>
              </a:spcAft>
              <a:defRPr>
                <a:solidFill>
                  <a:schemeClr val="tx1"/>
                </a:solidFill>
                <a:latin typeface="Times" pitchFamily="-107" charset="0"/>
                <a:ea typeface="ＭＳ Ｐゴシック" pitchFamily="34" charset="-128"/>
              </a:defRPr>
            </a:lvl7pPr>
            <a:lvl8pPr marL="3429000" indent="-228600" algn="r" eaLnBrk="0" fontAlgn="base" hangingPunct="0">
              <a:spcBef>
                <a:spcPct val="0"/>
              </a:spcBef>
              <a:spcAft>
                <a:spcPct val="0"/>
              </a:spcAft>
              <a:defRPr>
                <a:solidFill>
                  <a:schemeClr val="tx1"/>
                </a:solidFill>
                <a:latin typeface="Times" pitchFamily="-107" charset="0"/>
                <a:ea typeface="ＭＳ Ｐゴシック" pitchFamily="34" charset="-128"/>
              </a:defRPr>
            </a:lvl8pPr>
            <a:lvl9pPr marL="3886200" indent="-228600" algn="r" eaLnBrk="0" fontAlgn="base" hangingPunct="0">
              <a:spcBef>
                <a:spcPct val="0"/>
              </a:spcBef>
              <a:spcAft>
                <a:spcPct val="0"/>
              </a:spcAft>
              <a:defRPr>
                <a:solidFill>
                  <a:schemeClr val="tx1"/>
                </a:solidFill>
                <a:latin typeface="Times" pitchFamily="-107" charset="0"/>
                <a:ea typeface="ＭＳ Ｐゴシック" pitchFamily="34" charset="-128"/>
              </a:defRPr>
            </a:lvl9pPr>
          </a:lstStyle>
          <a:p>
            <a:pPr algn="ctr">
              <a:spcBef>
                <a:spcPct val="50000"/>
              </a:spcBef>
              <a:defRPr/>
            </a:pPr>
            <a:r>
              <a:rPr lang="en-US" sz="2400" b="1" dirty="0">
                <a:solidFill>
                  <a:srgbClr val="1F497D"/>
                </a:solidFill>
                <a:latin typeface="+mn-lt"/>
              </a:rPr>
              <a:t>Don’t Do So Well or Don’t Like to Do</a:t>
            </a:r>
          </a:p>
        </p:txBody>
      </p:sp>
    </p:spTree>
    <p:extLst>
      <p:ext uri="{BB962C8B-B14F-4D97-AF65-F5344CB8AC3E}">
        <p14:creationId xmlns:p14="http://schemas.microsoft.com/office/powerpoint/2010/main" val="26869723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52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5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4" grpId="0" autoUpdateAnimBg="0"/>
      <p:bldP spid="43520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6978" name="Picture 17" descr="X:\Images - new\Basasur-quadrant-2012 croppe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2362200"/>
            <a:ext cx="2290763" cy="2484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66979" name="Rectangle 2"/>
          <p:cNvSpPr>
            <a:spLocks noGrp="1" noChangeArrowheads="1"/>
          </p:cNvSpPr>
          <p:nvPr>
            <p:ph type="title"/>
          </p:nvPr>
        </p:nvSpPr>
        <p:spPr/>
        <p:txBody>
          <a:bodyPr/>
          <a:lstStyle/>
          <a:p>
            <a:r>
              <a:rPr lang="en-US" altLang="en-US" dirty="0"/>
              <a:t>The Creative Process Has Four Stages</a:t>
            </a:r>
          </a:p>
        </p:txBody>
      </p:sp>
      <p:sp>
        <p:nvSpPr>
          <p:cNvPr id="7" name="Content Placeholder 6"/>
          <p:cNvSpPr>
            <a:spLocks noGrp="1"/>
          </p:cNvSpPr>
          <p:nvPr>
            <p:ph idx="1"/>
          </p:nvPr>
        </p:nvSpPr>
        <p:spPr/>
        <p:txBody>
          <a:bodyPr/>
          <a:lstStyle/>
          <a:p>
            <a:pPr marL="0" indent="0">
              <a:buNone/>
            </a:pPr>
            <a:endParaRPr lang="en-US" dirty="0"/>
          </a:p>
          <a:p>
            <a:pPr marL="0" indent="0">
              <a:buNone/>
            </a:pPr>
            <a:endParaRPr lang="en-US" dirty="0"/>
          </a:p>
        </p:txBody>
      </p:sp>
      <p:grpSp>
        <p:nvGrpSpPr>
          <p:cNvPr id="2" name="Group 4"/>
          <p:cNvGrpSpPr>
            <a:grpSpLocks/>
          </p:cNvGrpSpPr>
          <p:nvPr/>
        </p:nvGrpSpPr>
        <p:grpSpPr bwMode="auto">
          <a:xfrm>
            <a:off x="5486400" y="1944688"/>
            <a:ext cx="2286000" cy="2027237"/>
            <a:chOff x="3888" y="1225"/>
            <a:chExt cx="1440" cy="1277"/>
          </a:xfrm>
        </p:grpSpPr>
        <p:sp>
          <p:nvSpPr>
            <p:cNvPr id="37902" name="Text Box 5"/>
            <p:cNvSpPr txBox="1">
              <a:spLocks noChangeArrowheads="1"/>
            </p:cNvSpPr>
            <p:nvPr/>
          </p:nvSpPr>
          <p:spPr bwMode="auto">
            <a:xfrm>
              <a:off x="3888" y="1225"/>
              <a:ext cx="1013"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imes" pitchFamily="-107" charset="0"/>
                  <a:ea typeface="ＭＳ Ｐゴシック" pitchFamily="34" charset="-128"/>
                </a:defRPr>
              </a:lvl1pPr>
              <a:lvl2pPr marL="742950" indent="-285750">
                <a:defRPr>
                  <a:solidFill>
                    <a:schemeClr val="tx1"/>
                  </a:solidFill>
                  <a:latin typeface="Times" pitchFamily="-107" charset="0"/>
                  <a:ea typeface="ＭＳ Ｐゴシック" pitchFamily="34" charset="-128"/>
                </a:defRPr>
              </a:lvl2pPr>
              <a:lvl3pPr marL="1143000" indent="-228600">
                <a:defRPr>
                  <a:solidFill>
                    <a:schemeClr val="tx1"/>
                  </a:solidFill>
                  <a:latin typeface="Times" pitchFamily="-107" charset="0"/>
                  <a:ea typeface="ＭＳ Ｐゴシック" pitchFamily="34" charset="-128"/>
                </a:defRPr>
              </a:lvl3pPr>
              <a:lvl4pPr marL="1600200" indent="-228600">
                <a:defRPr>
                  <a:solidFill>
                    <a:schemeClr val="tx1"/>
                  </a:solidFill>
                  <a:latin typeface="Times" pitchFamily="-107" charset="0"/>
                  <a:ea typeface="ＭＳ Ｐゴシック" pitchFamily="34" charset="-128"/>
                </a:defRPr>
              </a:lvl4pPr>
              <a:lvl5pPr marL="2057400" indent="-228600">
                <a:defRPr>
                  <a:solidFill>
                    <a:schemeClr val="tx1"/>
                  </a:solidFill>
                  <a:latin typeface="Times" pitchFamily="-107" charset="0"/>
                  <a:ea typeface="ＭＳ Ｐゴシック" pitchFamily="34" charset="-128"/>
                </a:defRPr>
              </a:lvl5pPr>
              <a:lvl6pPr marL="2514600" indent="-228600" algn="r" eaLnBrk="0" fontAlgn="base" hangingPunct="0">
                <a:spcBef>
                  <a:spcPct val="0"/>
                </a:spcBef>
                <a:spcAft>
                  <a:spcPct val="0"/>
                </a:spcAft>
                <a:defRPr>
                  <a:solidFill>
                    <a:schemeClr val="tx1"/>
                  </a:solidFill>
                  <a:latin typeface="Times" pitchFamily="-107" charset="0"/>
                  <a:ea typeface="ＭＳ Ｐゴシック" pitchFamily="34" charset="-128"/>
                </a:defRPr>
              </a:lvl6pPr>
              <a:lvl7pPr marL="2971800" indent="-228600" algn="r" eaLnBrk="0" fontAlgn="base" hangingPunct="0">
                <a:spcBef>
                  <a:spcPct val="0"/>
                </a:spcBef>
                <a:spcAft>
                  <a:spcPct val="0"/>
                </a:spcAft>
                <a:defRPr>
                  <a:solidFill>
                    <a:schemeClr val="tx1"/>
                  </a:solidFill>
                  <a:latin typeface="Times" pitchFamily="-107" charset="0"/>
                  <a:ea typeface="ＭＳ Ｐゴシック" pitchFamily="34" charset="-128"/>
                </a:defRPr>
              </a:lvl7pPr>
              <a:lvl8pPr marL="3429000" indent="-228600" algn="r" eaLnBrk="0" fontAlgn="base" hangingPunct="0">
                <a:spcBef>
                  <a:spcPct val="0"/>
                </a:spcBef>
                <a:spcAft>
                  <a:spcPct val="0"/>
                </a:spcAft>
                <a:defRPr>
                  <a:solidFill>
                    <a:schemeClr val="tx1"/>
                  </a:solidFill>
                  <a:latin typeface="Times" pitchFamily="-107" charset="0"/>
                  <a:ea typeface="ＭＳ Ｐゴシック" pitchFamily="34" charset="-128"/>
                </a:defRPr>
              </a:lvl8pPr>
              <a:lvl9pPr marL="3886200" indent="-228600" algn="r" eaLnBrk="0" fontAlgn="base" hangingPunct="0">
                <a:spcBef>
                  <a:spcPct val="0"/>
                </a:spcBef>
                <a:spcAft>
                  <a:spcPct val="0"/>
                </a:spcAft>
                <a:defRPr>
                  <a:solidFill>
                    <a:schemeClr val="tx1"/>
                  </a:solidFill>
                  <a:latin typeface="Times" pitchFamily="-107" charset="0"/>
                  <a:ea typeface="ＭＳ Ｐゴシック" pitchFamily="34" charset="-128"/>
                </a:defRPr>
              </a:lvl9pPr>
            </a:lstStyle>
            <a:p>
              <a:pPr eaLnBrk="0" hangingPunct="0">
                <a:defRPr/>
              </a:pPr>
              <a:r>
                <a:rPr lang="en-US" sz="2400" b="1" dirty="0">
                  <a:solidFill>
                    <a:srgbClr val="2F5897"/>
                  </a:solidFill>
                  <a:latin typeface="+mn-lt"/>
                </a:rPr>
                <a:t>Generating</a:t>
              </a:r>
            </a:p>
          </p:txBody>
        </p:sp>
        <p:sp>
          <p:nvSpPr>
            <p:cNvPr id="37903" name="Text Box 6"/>
            <p:cNvSpPr txBox="1">
              <a:spLocks noChangeArrowheads="1"/>
            </p:cNvSpPr>
            <p:nvPr/>
          </p:nvSpPr>
          <p:spPr bwMode="auto">
            <a:xfrm>
              <a:off x="3984" y="1484"/>
              <a:ext cx="1344" cy="1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95288" indent="-395288">
                <a:defRPr>
                  <a:solidFill>
                    <a:schemeClr val="tx1"/>
                  </a:solidFill>
                  <a:latin typeface="Times" pitchFamily="-107" charset="0"/>
                  <a:ea typeface="ＭＳ Ｐゴシック" pitchFamily="34" charset="-128"/>
                </a:defRPr>
              </a:lvl1pPr>
              <a:lvl2pPr marL="742950" indent="-285750">
                <a:defRPr>
                  <a:solidFill>
                    <a:schemeClr val="tx1"/>
                  </a:solidFill>
                  <a:latin typeface="Times" pitchFamily="-107" charset="0"/>
                  <a:ea typeface="ＭＳ Ｐゴシック" pitchFamily="34" charset="-128"/>
                </a:defRPr>
              </a:lvl2pPr>
              <a:lvl3pPr marL="1143000" indent="-228600">
                <a:defRPr>
                  <a:solidFill>
                    <a:schemeClr val="tx1"/>
                  </a:solidFill>
                  <a:latin typeface="Times" pitchFamily="-107" charset="0"/>
                  <a:ea typeface="ＭＳ Ｐゴシック" pitchFamily="34" charset="-128"/>
                </a:defRPr>
              </a:lvl3pPr>
              <a:lvl4pPr marL="1600200" indent="-228600">
                <a:defRPr>
                  <a:solidFill>
                    <a:schemeClr val="tx1"/>
                  </a:solidFill>
                  <a:latin typeface="Times" pitchFamily="-107" charset="0"/>
                  <a:ea typeface="ＭＳ Ｐゴシック" pitchFamily="34" charset="-128"/>
                </a:defRPr>
              </a:lvl4pPr>
              <a:lvl5pPr marL="2057400" indent="-228600">
                <a:defRPr>
                  <a:solidFill>
                    <a:schemeClr val="tx1"/>
                  </a:solidFill>
                  <a:latin typeface="Times" pitchFamily="-107" charset="0"/>
                  <a:ea typeface="ＭＳ Ｐゴシック" pitchFamily="34" charset="-128"/>
                </a:defRPr>
              </a:lvl5pPr>
              <a:lvl6pPr marL="2514600" indent="-228600" algn="r" eaLnBrk="0" fontAlgn="base" hangingPunct="0">
                <a:spcBef>
                  <a:spcPct val="0"/>
                </a:spcBef>
                <a:spcAft>
                  <a:spcPct val="0"/>
                </a:spcAft>
                <a:defRPr>
                  <a:solidFill>
                    <a:schemeClr val="tx1"/>
                  </a:solidFill>
                  <a:latin typeface="Times" pitchFamily="-107" charset="0"/>
                  <a:ea typeface="ＭＳ Ｐゴシック" pitchFamily="34" charset="-128"/>
                </a:defRPr>
              </a:lvl6pPr>
              <a:lvl7pPr marL="2971800" indent="-228600" algn="r" eaLnBrk="0" fontAlgn="base" hangingPunct="0">
                <a:spcBef>
                  <a:spcPct val="0"/>
                </a:spcBef>
                <a:spcAft>
                  <a:spcPct val="0"/>
                </a:spcAft>
                <a:defRPr>
                  <a:solidFill>
                    <a:schemeClr val="tx1"/>
                  </a:solidFill>
                  <a:latin typeface="Times" pitchFamily="-107" charset="0"/>
                  <a:ea typeface="ＭＳ Ｐゴシック" pitchFamily="34" charset="-128"/>
                </a:defRPr>
              </a:lvl7pPr>
              <a:lvl8pPr marL="3429000" indent="-228600" algn="r" eaLnBrk="0" fontAlgn="base" hangingPunct="0">
                <a:spcBef>
                  <a:spcPct val="0"/>
                </a:spcBef>
                <a:spcAft>
                  <a:spcPct val="0"/>
                </a:spcAft>
                <a:defRPr>
                  <a:solidFill>
                    <a:schemeClr val="tx1"/>
                  </a:solidFill>
                  <a:latin typeface="Times" pitchFamily="-107" charset="0"/>
                  <a:ea typeface="ＭＳ Ｐゴシック" pitchFamily="34" charset="-128"/>
                </a:defRPr>
              </a:lvl8pPr>
              <a:lvl9pPr marL="3886200" indent="-228600" algn="r" eaLnBrk="0" fontAlgn="base" hangingPunct="0">
                <a:spcBef>
                  <a:spcPct val="0"/>
                </a:spcBef>
                <a:spcAft>
                  <a:spcPct val="0"/>
                </a:spcAft>
                <a:defRPr>
                  <a:solidFill>
                    <a:schemeClr val="tx1"/>
                  </a:solidFill>
                  <a:latin typeface="Times" pitchFamily="-107" charset="0"/>
                  <a:ea typeface="ＭＳ Ｐゴシック" pitchFamily="34" charset="-128"/>
                </a:defRPr>
              </a:lvl9pPr>
            </a:lstStyle>
            <a:p>
              <a:pPr>
                <a:spcBef>
                  <a:spcPct val="50000"/>
                </a:spcBef>
                <a:defRPr/>
              </a:pPr>
              <a:r>
                <a:rPr lang="en-US" sz="2000" dirty="0">
                  <a:solidFill>
                    <a:srgbClr val="FF6600"/>
                  </a:solidFill>
                  <a:latin typeface="+mn-lt"/>
                </a:rPr>
                <a:t>  “</a:t>
              </a:r>
              <a:r>
                <a:rPr lang="en-US" sz="2000" dirty="0">
                  <a:solidFill>
                    <a:srgbClr val="FF0000"/>
                  </a:solidFill>
                  <a:latin typeface="+mn-lt"/>
                </a:rPr>
                <a:t>Getting things                        started – finding new problems &amp; opportunities”</a:t>
              </a:r>
            </a:p>
          </p:txBody>
        </p:sp>
      </p:grpSp>
      <p:grpSp>
        <p:nvGrpSpPr>
          <p:cNvPr id="3" name="Group 7"/>
          <p:cNvGrpSpPr>
            <a:grpSpLocks/>
          </p:cNvGrpSpPr>
          <p:nvPr/>
        </p:nvGrpSpPr>
        <p:grpSpPr bwMode="auto">
          <a:xfrm>
            <a:off x="5327650" y="4495800"/>
            <a:ext cx="2597150" cy="1387475"/>
            <a:chOff x="3788" y="2832"/>
            <a:chExt cx="1636" cy="874"/>
          </a:xfrm>
        </p:grpSpPr>
        <p:sp>
          <p:nvSpPr>
            <p:cNvPr id="37900" name="Text Box 8"/>
            <p:cNvSpPr txBox="1">
              <a:spLocks noChangeArrowheads="1"/>
            </p:cNvSpPr>
            <p:nvPr/>
          </p:nvSpPr>
          <p:spPr bwMode="auto">
            <a:xfrm>
              <a:off x="3788" y="2832"/>
              <a:ext cx="1393"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imes" pitchFamily="-107" charset="0"/>
                  <a:ea typeface="ＭＳ Ｐゴシック" pitchFamily="34" charset="-128"/>
                </a:defRPr>
              </a:lvl1pPr>
              <a:lvl2pPr marL="742950" indent="-285750">
                <a:defRPr>
                  <a:solidFill>
                    <a:schemeClr val="tx1"/>
                  </a:solidFill>
                  <a:latin typeface="Times" pitchFamily="-107" charset="0"/>
                  <a:ea typeface="ＭＳ Ｐゴシック" pitchFamily="34" charset="-128"/>
                </a:defRPr>
              </a:lvl2pPr>
              <a:lvl3pPr marL="1143000" indent="-228600">
                <a:defRPr>
                  <a:solidFill>
                    <a:schemeClr val="tx1"/>
                  </a:solidFill>
                  <a:latin typeface="Times" pitchFamily="-107" charset="0"/>
                  <a:ea typeface="ＭＳ Ｐゴシック" pitchFamily="34" charset="-128"/>
                </a:defRPr>
              </a:lvl3pPr>
              <a:lvl4pPr marL="1600200" indent="-228600">
                <a:defRPr>
                  <a:solidFill>
                    <a:schemeClr val="tx1"/>
                  </a:solidFill>
                  <a:latin typeface="Times" pitchFamily="-107" charset="0"/>
                  <a:ea typeface="ＭＳ Ｐゴシック" pitchFamily="34" charset="-128"/>
                </a:defRPr>
              </a:lvl4pPr>
              <a:lvl5pPr marL="2057400" indent="-228600">
                <a:defRPr>
                  <a:solidFill>
                    <a:schemeClr val="tx1"/>
                  </a:solidFill>
                  <a:latin typeface="Times" pitchFamily="-107" charset="0"/>
                  <a:ea typeface="ＭＳ Ｐゴシック" pitchFamily="34" charset="-128"/>
                </a:defRPr>
              </a:lvl5pPr>
              <a:lvl6pPr marL="2514600" indent="-228600" algn="r" eaLnBrk="0" fontAlgn="base" hangingPunct="0">
                <a:spcBef>
                  <a:spcPct val="0"/>
                </a:spcBef>
                <a:spcAft>
                  <a:spcPct val="0"/>
                </a:spcAft>
                <a:defRPr>
                  <a:solidFill>
                    <a:schemeClr val="tx1"/>
                  </a:solidFill>
                  <a:latin typeface="Times" pitchFamily="-107" charset="0"/>
                  <a:ea typeface="ＭＳ Ｐゴシック" pitchFamily="34" charset="-128"/>
                </a:defRPr>
              </a:lvl6pPr>
              <a:lvl7pPr marL="2971800" indent="-228600" algn="r" eaLnBrk="0" fontAlgn="base" hangingPunct="0">
                <a:spcBef>
                  <a:spcPct val="0"/>
                </a:spcBef>
                <a:spcAft>
                  <a:spcPct val="0"/>
                </a:spcAft>
                <a:defRPr>
                  <a:solidFill>
                    <a:schemeClr val="tx1"/>
                  </a:solidFill>
                  <a:latin typeface="Times" pitchFamily="-107" charset="0"/>
                  <a:ea typeface="ＭＳ Ｐゴシック" pitchFamily="34" charset="-128"/>
                </a:defRPr>
              </a:lvl7pPr>
              <a:lvl8pPr marL="3429000" indent="-228600" algn="r" eaLnBrk="0" fontAlgn="base" hangingPunct="0">
                <a:spcBef>
                  <a:spcPct val="0"/>
                </a:spcBef>
                <a:spcAft>
                  <a:spcPct val="0"/>
                </a:spcAft>
                <a:defRPr>
                  <a:solidFill>
                    <a:schemeClr val="tx1"/>
                  </a:solidFill>
                  <a:latin typeface="Times" pitchFamily="-107" charset="0"/>
                  <a:ea typeface="ＭＳ Ｐゴシック" pitchFamily="34" charset="-128"/>
                </a:defRPr>
              </a:lvl8pPr>
              <a:lvl9pPr marL="3886200" indent="-228600" algn="r" eaLnBrk="0" fontAlgn="base" hangingPunct="0">
                <a:spcBef>
                  <a:spcPct val="0"/>
                </a:spcBef>
                <a:spcAft>
                  <a:spcPct val="0"/>
                </a:spcAft>
                <a:defRPr>
                  <a:solidFill>
                    <a:schemeClr val="tx1"/>
                  </a:solidFill>
                  <a:latin typeface="Times" pitchFamily="-107" charset="0"/>
                  <a:ea typeface="ＭＳ Ｐゴシック" pitchFamily="34" charset="-128"/>
                </a:defRPr>
              </a:lvl9pPr>
            </a:lstStyle>
            <a:p>
              <a:pPr eaLnBrk="0" hangingPunct="0">
                <a:defRPr/>
              </a:pPr>
              <a:r>
                <a:rPr lang="en-US" sz="2400" b="1" dirty="0">
                  <a:solidFill>
                    <a:srgbClr val="2F5897"/>
                  </a:solidFill>
                  <a:latin typeface="+mn-lt"/>
                </a:rPr>
                <a:t>Conceptualizing</a:t>
              </a:r>
            </a:p>
          </p:txBody>
        </p:sp>
        <p:sp>
          <p:nvSpPr>
            <p:cNvPr id="37901" name="Text Box 9"/>
            <p:cNvSpPr txBox="1">
              <a:spLocks noChangeArrowheads="1"/>
            </p:cNvSpPr>
            <p:nvPr/>
          </p:nvSpPr>
          <p:spPr bwMode="auto">
            <a:xfrm>
              <a:off x="3836" y="3072"/>
              <a:ext cx="1588" cy="6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imes" pitchFamily="-107" charset="0"/>
                  <a:ea typeface="ＭＳ Ｐゴシック" pitchFamily="34" charset="-128"/>
                </a:defRPr>
              </a:lvl1pPr>
              <a:lvl2pPr marL="742950" indent="-285750">
                <a:defRPr>
                  <a:solidFill>
                    <a:schemeClr val="tx1"/>
                  </a:solidFill>
                  <a:latin typeface="Times" pitchFamily="-107" charset="0"/>
                  <a:ea typeface="ＭＳ Ｐゴシック" pitchFamily="34" charset="-128"/>
                </a:defRPr>
              </a:lvl2pPr>
              <a:lvl3pPr marL="1143000" indent="-228600">
                <a:defRPr>
                  <a:solidFill>
                    <a:schemeClr val="tx1"/>
                  </a:solidFill>
                  <a:latin typeface="Times" pitchFamily="-107" charset="0"/>
                  <a:ea typeface="ＭＳ Ｐゴシック" pitchFamily="34" charset="-128"/>
                </a:defRPr>
              </a:lvl3pPr>
              <a:lvl4pPr marL="1600200" indent="-228600">
                <a:defRPr>
                  <a:solidFill>
                    <a:schemeClr val="tx1"/>
                  </a:solidFill>
                  <a:latin typeface="Times" pitchFamily="-107" charset="0"/>
                  <a:ea typeface="ＭＳ Ｐゴシック" pitchFamily="34" charset="-128"/>
                </a:defRPr>
              </a:lvl4pPr>
              <a:lvl5pPr marL="2057400" indent="-228600">
                <a:defRPr>
                  <a:solidFill>
                    <a:schemeClr val="tx1"/>
                  </a:solidFill>
                  <a:latin typeface="Times" pitchFamily="-107" charset="0"/>
                  <a:ea typeface="ＭＳ Ｐゴシック" pitchFamily="34" charset="-128"/>
                </a:defRPr>
              </a:lvl5pPr>
              <a:lvl6pPr marL="2514600" indent="-228600" algn="r" eaLnBrk="0" fontAlgn="base" hangingPunct="0">
                <a:spcBef>
                  <a:spcPct val="0"/>
                </a:spcBef>
                <a:spcAft>
                  <a:spcPct val="0"/>
                </a:spcAft>
                <a:defRPr>
                  <a:solidFill>
                    <a:schemeClr val="tx1"/>
                  </a:solidFill>
                  <a:latin typeface="Times" pitchFamily="-107" charset="0"/>
                  <a:ea typeface="ＭＳ Ｐゴシック" pitchFamily="34" charset="-128"/>
                </a:defRPr>
              </a:lvl6pPr>
              <a:lvl7pPr marL="2971800" indent="-228600" algn="r" eaLnBrk="0" fontAlgn="base" hangingPunct="0">
                <a:spcBef>
                  <a:spcPct val="0"/>
                </a:spcBef>
                <a:spcAft>
                  <a:spcPct val="0"/>
                </a:spcAft>
                <a:defRPr>
                  <a:solidFill>
                    <a:schemeClr val="tx1"/>
                  </a:solidFill>
                  <a:latin typeface="Times" pitchFamily="-107" charset="0"/>
                  <a:ea typeface="ＭＳ Ｐゴシック" pitchFamily="34" charset="-128"/>
                </a:defRPr>
              </a:lvl7pPr>
              <a:lvl8pPr marL="3429000" indent="-228600" algn="r" eaLnBrk="0" fontAlgn="base" hangingPunct="0">
                <a:spcBef>
                  <a:spcPct val="0"/>
                </a:spcBef>
                <a:spcAft>
                  <a:spcPct val="0"/>
                </a:spcAft>
                <a:defRPr>
                  <a:solidFill>
                    <a:schemeClr val="tx1"/>
                  </a:solidFill>
                  <a:latin typeface="Times" pitchFamily="-107" charset="0"/>
                  <a:ea typeface="ＭＳ Ｐゴシック" pitchFamily="34" charset="-128"/>
                </a:defRPr>
              </a:lvl8pPr>
              <a:lvl9pPr marL="3886200" indent="-228600" algn="r" eaLnBrk="0" fontAlgn="base" hangingPunct="0">
                <a:spcBef>
                  <a:spcPct val="0"/>
                </a:spcBef>
                <a:spcAft>
                  <a:spcPct val="0"/>
                </a:spcAft>
                <a:defRPr>
                  <a:solidFill>
                    <a:schemeClr val="tx1"/>
                  </a:solidFill>
                  <a:latin typeface="Times" pitchFamily="-107" charset="0"/>
                  <a:ea typeface="ＭＳ Ｐゴシック" pitchFamily="34" charset="-128"/>
                </a:defRPr>
              </a:lvl9pPr>
            </a:lstStyle>
            <a:p>
              <a:pPr>
                <a:spcBef>
                  <a:spcPct val="50000"/>
                </a:spcBef>
                <a:defRPr/>
              </a:pPr>
              <a:r>
                <a:rPr lang="en-US" sz="2000" dirty="0">
                  <a:solidFill>
                    <a:srgbClr val="FF0000"/>
                  </a:solidFill>
                  <a:latin typeface="+mn-lt"/>
                </a:rPr>
                <a:t>“Defining problems &amp; putting ideas together”</a:t>
              </a:r>
            </a:p>
          </p:txBody>
        </p:sp>
      </p:grpSp>
      <p:grpSp>
        <p:nvGrpSpPr>
          <p:cNvPr id="4" name="Group 10"/>
          <p:cNvGrpSpPr>
            <a:grpSpLocks/>
          </p:cNvGrpSpPr>
          <p:nvPr/>
        </p:nvGrpSpPr>
        <p:grpSpPr bwMode="auto">
          <a:xfrm>
            <a:off x="1614488" y="4495800"/>
            <a:ext cx="2743200" cy="1371600"/>
            <a:chOff x="1449" y="2832"/>
            <a:chExt cx="1728" cy="864"/>
          </a:xfrm>
        </p:grpSpPr>
        <p:sp>
          <p:nvSpPr>
            <p:cNvPr id="37898" name="Text Box 11"/>
            <p:cNvSpPr txBox="1">
              <a:spLocks noChangeArrowheads="1"/>
            </p:cNvSpPr>
            <p:nvPr/>
          </p:nvSpPr>
          <p:spPr bwMode="auto">
            <a:xfrm>
              <a:off x="1555" y="2832"/>
              <a:ext cx="991"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imes" pitchFamily="-107" charset="0"/>
                  <a:ea typeface="ＭＳ Ｐゴシック" pitchFamily="34" charset="-128"/>
                </a:defRPr>
              </a:lvl1pPr>
              <a:lvl2pPr marL="742950" indent="-285750">
                <a:defRPr>
                  <a:solidFill>
                    <a:schemeClr val="tx1"/>
                  </a:solidFill>
                  <a:latin typeface="Times" pitchFamily="-107" charset="0"/>
                  <a:ea typeface="ＭＳ Ｐゴシック" pitchFamily="34" charset="-128"/>
                </a:defRPr>
              </a:lvl2pPr>
              <a:lvl3pPr marL="1143000" indent="-228600">
                <a:defRPr>
                  <a:solidFill>
                    <a:schemeClr val="tx1"/>
                  </a:solidFill>
                  <a:latin typeface="Times" pitchFamily="-107" charset="0"/>
                  <a:ea typeface="ＭＳ Ｐゴシック" pitchFamily="34" charset="-128"/>
                </a:defRPr>
              </a:lvl3pPr>
              <a:lvl4pPr marL="1600200" indent="-228600">
                <a:defRPr>
                  <a:solidFill>
                    <a:schemeClr val="tx1"/>
                  </a:solidFill>
                  <a:latin typeface="Times" pitchFamily="-107" charset="0"/>
                  <a:ea typeface="ＭＳ Ｐゴシック" pitchFamily="34" charset="-128"/>
                </a:defRPr>
              </a:lvl4pPr>
              <a:lvl5pPr marL="2057400" indent="-228600">
                <a:defRPr>
                  <a:solidFill>
                    <a:schemeClr val="tx1"/>
                  </a:solidFill>
                  <a:latin typeface="Times" pitchFamily="-107" charset="0"/>
                  <a:ea typeface="ＭＳ Ｐゴシック" pitchFamily="34" charset="-128"/>
                </a:defRPr>
              </a:lvl5pPr>
              <a:lvl6pPr marL="2514600" indent="-228600" algn="r" eaLnBrk="0" fontAlgn="base" hangingPunct="0">
                <a:spcBef>
                  <a:spcPct val="0"/>
                </a:spcBef>
                <a:spcAft>
                  <a:spcPct val="0"/>
                </a:spcAft>
                <a:defRPr>
                  <a:solidFill>
                    <a:schemeClr val="tx1"/>
                  </a:solidFill>
                  <a:latin typeface="Times" pitchFamily="-107" charset="0"/>
                  <a:ea typeface="ＭＳ Ｐゴシック" pitchFamily="34" charset="-128"/>
                </a:defRPr>
              </a:lvl6pPr>
              <a:lvl7pPr marL="2971800" indent="-228600" algn="r" eaLnBrk="0" fontAlgn="base" hangingPunct="0">
                <a:spcBef>
                  <a:spcPct val="0"/>
                </a:spcBef>
                <a:spcAft>
                  <a:spcPct val="0"/>
                </a:spcAft>
                <a:defRPr>
                  <a:solidFill>
                    <a:schemeClr val="tx1"/>
                  </a:solidFill>
                  <a:latin typeface="Times" pitchFamily="-107" charset="0"/>
                  <a:ea typeface="ＭＳ Ｐゴシック" pitchFamily="34" charset="-128"/>
                </a:defRPr>
              </a:lvl7pPr>
              <a:lvl8pPr marL="3429000" indent="-228600" algn="r" eaLnBrk="0" fontAlgn="base" hangingPunct="0">
                <a:spcBef>
                  <a:spcPct val="0"/>
                </a:spcBef>
                <a:spcAft>
                  <a:spcPct val="0"/>
                </a:spcAft>
                <a:defRPr>
                  <a:solidFill>
                    <a:schemeClr val="tx1"/>
                  </a:solidFill>
                  <a:latin typeface="Times" pitchFamily="-107" charset="0"/>
                  <a:ea typeface="ＭＳ Ｐゴシック" pitchFamily="34" charset="-128"/>
                </a:defRPr>
              </a:lvl8pPr>
              <a:lvl9pPr marL="3886200" indent="-228600" algn="r" eaLnBrk="0" fontAlgn="base" hangingPunct="0">
                <a:spcBef>
                  <a:spcPct val="0"/>
                </a:spcBef>
                <a:spcAft>
                  <a:spcPct val="0"/>
                </a:spcAft>
                <a:defRPr>
                  <a:solidFill>
                    <a:schemeClr val="tx1"/>
                  </a:solidFill>
                  <a:latin typeface="Times" pitchFamily="-107" charset="0"/>
                  <a:ea typeface="ＭＳ Ｐゴシック" pitchFamily="34" charset="-128"/>
                </a:defRPr>
              </a:lvl9pPr>
            </a:lstStyle>
            <a:p>
              <a:pPr algn="r" eaLnBrk="0" hangingPunct="0">
                <a:defRPr/>
              </a:pPr>
              <a:r>
                <a:rPr lang="en-US" sz="2400" b="1" dirty="0">
                  <a:solidFill>
                    <a:srgbClr val="2F5897"/>
                  </a:solidFill>
                  <a:latin typeface="+mn-lt"/>
                </a:rPr>
                <a:t>Optimizing</a:t>
              </a:r>
            </a:p>
          </p:txBody>
        </p:sp>
        <p:sp>
          <p:nvSpPr>
            <p:cNvPr id="37899" name="Text Box 12"/>
            <p:cNvSpPr txBox="1">
              <a:spLocks noChangeArrowheads="1"/>
            </p:cNvSpPr>
            <p:nvPr/>
          </p:nvSpPr>
          <p:spPr bwMode="auto">
            <a:xfrm>
              <a:off x="1449" y="3062"/>
              <a:ext cx="1728" cy="6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imes" pitchFamily="-107" charset="0"/>
                  <a:ea typeface="ＭＳ Ｐゴシック" pitchFamily="34" charset="-128"/>
                </a:defRPr>
              </a:lvl1pPr>
              <a:lvl2pPr marL="742950" indent="-285750">
                <a:defRPr>
                  <a:solidFill>
                    <a:schemeClr val="tx1"/>
                  </a:solidFill>
                  <a:latin typeface="Times" pitchFamily="-107" charset="0"/>
                  <a:ea typeface="ＭＳ Ｐゴシック" pitchFamily="34" charset="-128"/>
                </a:defRPr>
              </a:lvl2pPr>
              <a:lvl3pPr marL="1143000" indent="-228600">
                <a:defRPr>
                  <a:solidFill>
                    <a:schemeClr val="tx1"/>
                  </a:solidFill>
                  <a:latin typeface="Times" pitchFamily="-107" charset="0"/>
                  <a:ea typeface="ＭＳ Ｐゴシック" pitchFamily="34" charset="-128"/>
                </a:defRPr>
              </a:lvl3pPr>
              <a:lvl4pPr marL="1600200" indent="-228600">
                <a:defRPr>
                  <a:solidFill>
                    <a:schemeClr val="tx1"/>
                  </a:solidFill>
                  <a:latin typeface="Times" pitchFamily="-107" charset="0"/>
                  <a:ea typeface="ＭＳ Ｐゴシック" pitchFamily="34" charset="-128"/>
                </a:defRPr>
              </a:lvl4pPr>
              <a:lvl5pPr marL="2057400" indent="-228600">
                <a:defRPr>
                  <a:solidFill>
                    <a:schemeClr val="tx1"/>
                  </a:solidFill>
                  <a:latin typeface="Times" pitchFamily="-107" charset="0"/>
                  <a:ea typeface="ＭＳ Ｐゴシック" pitchFamily="34" charset="-128"/>
                </a:defRPr>
              </a:lvl5pPr>
              <a:lvl6pPr marL="2514600" indent="-228600" algn="r" eaLnBrk="0" fontAlgn="base" hangingPunct="0">
                <a:spcBef>
                  <a:spcPct val="0"/>
                </a:spcBef>
                <a:spcAft>
                  <a:spcPct val="0"/>
                </a:spcAft>
                <a:defRPr>
                  <a:solidFill>
                    <a:schemeClr val="tx1"/>
                  </a:solidFill>
                  <a:latin typeface="Times" pitchFamily="-107" charset="0"/>
                  <a:ea typeface="ＭＳ Ｐゴシック" pitchFamily="34" charset="-128"/>
                </a:defRPr>
              </a:lvl6pPr>
              <a:lvl7pPr marL="2971800" indent="-228600" algn="r" eaLnBrk="0" fontAlgn="base" hangingPunct="0">
                <a:spcBef>
                  <a:spcPct val="0"/>
                </a:spcBef>
                <a:spcAft>
                  <a:spcPct val="0"/>
                </a:spcAft>
                <a:defRPr>
                  <a:solidFill>
                    <a:schemeClr val="tx1"/>
                  </a:solidFill>
                  <a:latin typeface="Times" pitchFamily="-107" charset="0"/>
                  <a:ea typeface="ＭＳ Ｐゴシック" pitchFamily="34" charset="-128"/>
                </a:defRPr>
              </a:lvl7pPr>
              <a:lvl8pPr marL="3429000" indent="-228600" algn="r" eaLnBrk="0" fontAlgn="base" hangingPunct="0">
                <a:spcBef>
                  <a:spcPct val="0"/>
                </a:spcBef>
                <a:spcAft>
                  <a:spcPct val="0"/>
                </a:spcAft>
                <a:defRPr>
                  <a:solidFill>
                    <a:schemeClr val="tx1"/>
                  </a:solidFill>
                  <a:latin typeface="Times" pitchFamily="-107" charset="0"/>
                  <a:ea typeface="ＭＳ Ｐゴシック" pitchFamily="34" charset="-128"/>
                </a:defRPr>
              </a:lvl8pPr>
              <a:lvl9pPr marL="3886200" indent="-228600" algn="r" eaLnBrk="0" fontAlgn="base" hangingPunct="0">
                <a:spcBef>
                  <a:spcPct val="0"/>
                </a:spcBef>
                <a:spcAft>
                  <a:spcPct val="0"/>
                </a:spcAft>
                <a:defRPr>
                  <a:solidFill>
                    <a:schemeClr val="tx1"/>
                  </a:solidFill>
                  <a:latin typeface="Times" pitchFamily="-107" charset="0"/>
                  <a:ea typeface="ＭＳ Ｐゴシック" pitchFamily="34" charset="-128"/>
                </a:defRPr>
              </a:lvl9pPr>
            </a:lstStyle>
            <a:p>
              <a:pPr>
                <a:spcBef>
                  <a:spcPct val="50000"/>
                </a:spcBef>
                <a:defRPr/>
              </a:pPr>
              <a:r>
                <a:rPr lang="en-US" sz="2000" dirty="0">
                  <a:solidFill>
                    <a:srgbClr val="FF0000"/>
                  </a:solidFill>
                  <a:latin typeface="+mn-lt"/>
                </a:rPr>
                <a:t>“Turning abstract ideas into practical solutions and plans”</a:t>
              </a:r>
            </a:p>
          </p:txBody>
        </p:sp>
      </p:grpSp>
      <p:grpSp>
        <p:nvGrpSpPr>
          <p:cNvPr id="5" name="Group 13"/>
          <p:cNvGrpSpPr>
            <a:grpSpLocks/>
          </p:cNvGrpSpPr>
          <p:nvPr/>
        </p:nvGrpSpPr>
        <p:grpSpPr bwMode="auto">
          <a:xfrm>
            <a:off x="1524000" y="1944688"/>
            <a:ext cx="2209800" cy="1119187"/>
            <a:chOff x="1392" y="1225"/>
            <a:chExt cx="1392" cy="705"/>
          </a:xfrm>
        </p:grpSpPr>
        <p:sp>
          <p:nvSpPr>
            <p:cNvPr id="37896" name="Text Box 14"/>
            <p:cNvSpPr txBox="1">
              <a:spLocks noChangeArrowheads="1"/>
            </p:cNvSpPr>
            <p:nvPr/>
          </p:nvSpPr>
          <p:spPr bwMode="auto">
            <a:xfrm>
              <a:off x="1540" y="1225"/>
              <a:ext cx="1244"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imes" pitchFamily="-107" charset="0"/>
                  <a:ea typeface="ＭＳ Ｐゴシック" pitchFamily="34" charset="-128"/>
                </a:defRPr>
              </a:lvl1pPr>
              <a:lvl2pPr marL="742950" indent="-285750">
                <a:defRPr>
                  <a:solidFill>
                    <a:schemeClr val="tx1"/>
                  </a:solidFill>
                  <a:latin typeface="Times" pitchFamily="-107" charset="0"/>
                  <a:ea typeface="ＭＳ Ｐゴシック" pitchFamily="34" charset="-128"/>
                </a:defRPr>
              </a:lvl2pPr>
              <a:lvl3pPr marL="1143000" indent="-228600">
                <a:defRPr>
                  <a:solidFill>
                    <a:schemeClr val="tx1"/>
                  </a:solidFill>
                  <a:latin typeface="Times" pitchFamily="-107" charset="0"/>
                  <a:ea typeface="ＭＳ Ｐゴシック" pitchFamily="34" charset="-128"/>
                </a:defRPr>
              </a:lvl3pPr>
              <a:lvl4pPr marL="1600200" indent="-228600">
                <a:defRPr>
                  <a:solidFill>
                    <a:schemeClr val="tx1"/>
                  </a:solidFill>
                  <a:latin typeface="Times" pitchFamily="-107" charset="0"/>
                  <a:ea typeface="ＭＳ Ｐゴシック" pitchFamily="34" charset="-128"/>
                </a:defRPr>
              </a:lvl4pPr>
              <a:lvl5pPr marL="2057400" indent="-228600">
                <a:defRPr>
                  <a:solidFill>
                    <a:schemeClr val="tx1"/>
                  </a:solidFill>
                  <a:latin typeface="Times" pitchFamily="-107" charset="0"/>
                  <a:ea typeface="ＭＳ Ｐゴシック" pitchFamily="34" charset="-128"/>
                </a:defRPr>
              </a:lvl5pPr>
              <a:lvl6pPr marL="2514600" indent="-228600" algn="r" eaLnBrk="0" fontAlgn="base" hangingPunct="0">
                <a:spcBef>
                  <a:spcPct val="0"/>
                </a:spcBef>
                <a:spcAft>
                  <a:spcPct val="0"/>
                </a:spcAft>
                <a:defRPr>
                  <a:solidFill>
                    <a:schemeClr val="tx1"/>
                  </a:solidFill>
                  <a:latin typeface="Times" pitchFamily="-107" charset="0"/>
                  <a:ea typeface="ＭＳ Ｐゴシック" pitchFamily="34" charset="-128"/>
                </a:defRPr>
              </a:lvl6pPr>
              <a:lvl7pPr marL="2971800" indent="-228600" algn="r" eaLnBrk="0" fontAlgn="base" hangingPunct="0">
                <a:spcBef>
                  <a:spcPct val="0"/>
                </a:spcBef>
                <a:spcAft>
                  <a:spcPct val="0"/>
                </a:spcAft>
                <a:defRPr>
                  <a:solidFill>
                    <a:schemeClr val="tx1"/>
                  </a:solidFill>
                  <a:latin typeface="Times" pitchFamily="-107" charset="0"/>
                  <a:ea typeface="ＭＳ Ｐゴシック" pitchFamily="34" charset="-128"/>
                </a:defRPr>
              </a:lvl7pPr>
              <a:lvl8pPr marL="3429000" indent="-228600" algn="r" eaLnBrk="0" fontAlgn="base" hangingPunct="0">
                <a:spcBef>
                  <a:spcPct val="0"/>
                </a:spcBef>
                <a:spcAft>
                  <a:spcPct val="0"/>
                </a:spcAft>
                <a:defRPr>
                  <a:solidFill>
                    <a:schemeClr val="tx1"/>
                  </a:solidFill>
                  <a:latin typeface="Times" pitchFamily="-107" charset="0"/>
                  <a:ea typeface="ＭＳ Ｐゴシック" pitchFamily="34" charset="-128"/>
                </a:defRPr>
              </a:lvl8pPr>
              <a:lvl9pPr marL="3886200" indent="-228600" algn="r" eaLnBrk="0" fontAlgn="base" hangingPunct="0">
                <a:spcBef>
                  <a:spcPct val="0"/>
                </a:spcBef>
                <a:spcAft>
                  <a:spcPct val="0"/>
                </a:spcAft>
                <a:defRPr>
                  <a:solidFill>
                    <a:schemeClr val="tx1"/>
                  </a:solidFill>
                  <a:latin typeface="Times" pitchFamily="-107" charset="0"/>
                  <a:ea typeface="ＭＳ Ｐゴシック" pitchFamily="34" charset="-128"/>
                </a:defRPr>
              </a:lvl9pPr>
            </a:lstStyle>
            <a:p>
              <a:pPr algn="r" eaLnBrk="0" hangingPunct="0">
                <a:defRPr/>
              </a:pPr>
              <a:r>
                <a:rPr lang="en-US" sz="2400" b="1" dirty="0">
                  <a:solidFill>
                    <a:srgbClr val="2F5897"/>
                  </a:solidFill>
                  <a:latin typeface="+mn-lt"/>
                </a:rPr>
                <a:t>Implementing</a:t>
              </a:r>
            </a:p>
          </p:txBody>
        </p:sp>
        <p:sp>
          <p:nvSpPr>
            <p:cNvPr id="37897" name="Text Box 15"/>
            <p:cNvSpPr txBox="1">
              <a:spLocks noChangeArrowheads="1"/>
            </p:cNvSpPr>
            <p:nvPr/>
          </p:nvSpPr>
          <p:spPr bwMode="auto">
            <a:xfrm>
              <a:off x="1392" y="1488"/>
              <a:ext cx="1248"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imes" pitchFamily="-107" charset="0"/>
                  <a:ea typeface="ＭＳ Ｐゴシック" pitchFamily="34" charset="-128"/>
                </a:defRPr>
              </a:lvl1pPr>
              <a:lvl2pPr marL="742950" indent="-285750">
                <a:defRPr>
                  <a:solidFill>
                    <a:schemeClr val="tx1"/>
                  </a:solidFill>
                  <a:latin typeface="Times" pitchFamily="-107" charset="0"/>
                  <a:ea typeface="ＭＳ Ｐゴシック" pitchFamily="34" charset="-128"/>
                </a:defRPr>
              </a:lvl2pPr>
              <a:lvl3pPr marL="1143000" indent="-228600">
                <a:defRPr>
                  <a:solidFill>
                    <a:schemeClr val="tx1"/>
                  </a:solidFill>
                  <a:latin typeface="Times" pitchFamily="-107" charset="0"/>
                  <a:ea typeface="ＭＳ Ｐゴシック" pitchFamily="34" charset="-128"/>
                </a:defRPr>
              </a:lvl3pPr>
              <a:lvl4pPr marL="1600200" indent="-228600">
                <a:defRPr>
                  <a:solidFill>
                    <a:schemeClr val="tx1"/>
                  </a:solidFill>
                  <a:latin typeface="Times" pitchFamily="-107" charset="0"/>
                  <a:ea typeface="ＭＳ Ｐゴシック" pitchFamily="34" charset="-128"/>
                </a:defRPr>
              </a:lvl4pPr>
              <a:lvl5pPr marL="2057400" indent="-228600">
                <a:defRPr>
                  <a:solidFill>
                    <a:schemeClr val="tx1"/>
                  </a:solidFill>
                  <a:latin typeface="Times" pitchFamily="-107" charset="0"/>
                  <a:ea typeface="ＭＳ Ｐゴシック" pitchFamily="34" charset="-128"/>
                </a:defRPr>
              </a:lvl5pPr>
              <a:lvl6pPr marL="2514600" indent="-228600" algn="r" eaLnBrk="0" fontAlgn="base" hangingPunct="0">
                <a:spcBef>
                  <a:spcPct val="0"/>
                </a:spcBef>
                <a:spcAft>
                  <a:spcPct val="0"/>
                </a:spcAft>
                <a:defRPr>
                  <a:solidFill>
                    <a:schemeClr val="tx1"/>
                  </a:solidFill>
                  <a:latin typeface="Times" pitchFamily="-107" charset="0"/>
                  <a:ea typeface="ＭＳ Ｐゴシック" pitchFamily="34" charset="-128"/>
                </a:defRPr>
              </a:lvl6pPr>
              <a:lvl7pPr marL="2971800" indent="-228600" algn="r" eaLnBrk="0" fontAlgn="base" hangingPunct="0">
                <a:spcBef>
                  <a:spcPct val="0"/>
                </a:spcBef>
                <a:spcAft>
                  <a:spcPct val="0"/>
                </a:spcAft>
                <a:defRPr>
                  <a:solidFill>
                    <a:schemeClr val="tx1"/>
                  </a:solidFill>
                  <a:latin typeface="Times" pitchFamily="-107" charset="0"/>
                  <a:ea typeface="ＭＳ Ｐゴシック" pitchFamily="34" charset="-128"/>
                </a:defRPr>
              </a:lvl7pPr>
              <a:lvl8pPr marL="3429000" indent="-228600" algn="r" eaLnBrk="0" fontAlgn="base" hangingPunct="0">
                <a:spcBef>
                  <a:spcPct val="0"/>
                </a:spcBef>
                <a:spcAft>
                  <a:spcPct val="0"/>
                </a:spcAft>
                <a:defRPr>
                  <a:solidFill>
                    <a:schemeClr val="tx1"/>
                  </a:solidFill>
                  <a:latin typeface="Times" pitchFamily="-107" charset="0"/>
                  <a:ea typeface="ＭＳ Ｐゴシック" pitchFamily="34" charset="-128"/>
                </a:defRPr>
              </a:lvl8pPr>
              <a:lvl9pPr marL="3886200" indent="-228600" algn="r" eaLnBrk="0" fontAlgn="base" hangingPunct="0">
                <a:spcBef>
                  <a:spcPct val="0"/>
                </a:spcBef>
                <a:spcAft>
                  <a:spcPct val="0"/>
                </a:spcAft>
                <a:defRPr>
                  <a:solidFill>
                    <a:schemeClr val="tx1"/>
                  </a:solidFill>
                  <a:latin typeface="Times" pitchFamily="-107" charset="0"/>
                  <a:ea typeface="ＭＳ Ｐゴシック" pitchFamily="34" charset="-128"/>
                </a:defRPr>
              </a:lvl9pPr>
            </a:lstStyle>
            <a:p>
              <a:pPr>
                <a:spcBef>
                  <a:spcPct val="50000"/>
                </a:spcBef>
                <a:defRPr/>
              </a:pPr>
              <a:r>
                <a:rPr lang="en-US" sz="2000" dirty="0">
                  <a:solidFill>
                    <a:srgbClr val="FF0000"/>
                  </a:solidFill>
                  <a:latin typeface="+mn-lt"/>
                </a:rPr>
                <a:t>“Getting things done”</a:t>
              </a:r>
            </a:p>
          </p:txBody>
        </p:sp>
      </p:grpSp>
    </p:spTree>
    <p:extLst>
      <p:ext uri="{BB962C8B-B14F-4D97-AF65-F5344CB8AC3E}">
        <p14:creationId xmlns:p14="http://schemas.microsoft.com/office/powerpoint/2010/main" val="37543459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Title 1"/>
          <p:cNvSpPr>
            <a:spLocks noGrp="1"/>
          </p:cNvSpPr>
          <p:nvPr>
            <p:ph type="title"/>
          </p:nvPr>
        </p:nvSpPr>
        <p:spPr/>
        <p:txBody>
          <a:bodyPr>
            <a:normAutofit fontScale="90000"/>
          </a:bodyPr>
          <a:lstStyle/>
          <a:p>
            <a:r>
              <a:rPr lang="en-CA" altLang="en-US" dirty="0"/>
              <a:t>These four combinations create four different process styles </a:t>
            </a:r>
          </a:p>
        </p:txBody>
      </p:sp>
      <p:sp>
        <p:nvSpPr>
          <p:cNvPr id="5" name="Content Placeholder 4"/>
          <p:cNvSpPr>
            <a:spLocks noGrp="1"/>
          </p:cNvSpPr>
          <p:nvPr>
            <p:ph idx="1"/>
          </p:nvPr>
        </p:nvSpPr>
        <p:spPr/>
        <p:txBody>
          <a:bodyPr/>
          <a:lstStyle/>
          <a:p>
            <a:pPr marL="0" indent="0">
              <a:buNone/>
            </a:pPr>
            <a:endParaRPr lang="en-US" dirty="0"/>
          </a:p>
          <a:p>
            <a:pPr marL="0" indent="0">
              <a:buNone/>
            </a:pPr>
            <a:endParaRPr lang="en-US" dirty="0"/>
          </a:p>
        </p:txBody>
      </p:sp>
      <p:sp>
        <p:nvSpPr>
          <p:cNvPr id="772100" name="Slide Number Placeholder 3"/>
          <p:cNvSpPr>
            <a:spLocks noGrp="1"/>
          </p:cNvSpPr>
          <p:nvPr>
            <p:ph type="sldNum" sz="quarter" idx="12"/>
          </p:nvPr>
        </p:nvSpPr>
        <p:spPr/>
        <p:txBody>
          <a:bodyPr/>
          <a:lstStyle>
            <a:lvl1pPr eaLnBrk="0" hangingPunct="0">
              <a:lnSpc>
                <a:spcPts val="3363"/>
              </a:lnSpc>
              <a:spcAft>
                <a:spcPts val="600"/>
              </a:spcAft>
              <a:buClr>
                <a:srgbClr val="E68422"/>
              </a:buClr>
              <a:buFont typeface="Arial" pitchFamily="34" charset="0"/>
              <a:buChar char="•"/>
              <a:defRPr sz="2400">
                <a:solidFill>
                  <a:srgbClr val="2F5897"/>
                </a:solidFill>
                <a:latin typeface="Calibri" pitchFamily="34" charset="0"/>
                <a:ea typeface="ＭＳ Ｐゴシック" pitchFamily="34" charset="-128"/>
              </a:defRPr>
            </a:lvl1pPr>
            <a:lvl2pPr marL="742950" indent="-285750" eaLnBrk="0" hangingPunct="0">
              <a:spcBef>
                <a:spcPct val="20000"/>
              </a:spcBef>
              <a:buClr>
                <a:srgbClr val="E68422"/>
              </a:buClr>
              <a:buFont typeface="Lucida Grande"/>
              <a:buChar char="-"/>
              <a:defRPr sz="2000">
                <a:solidFill>
                  <a:srgbClr val="2F5897"/>
                </a:solidFill>
                <a:latin typeface="Calibri" pitchFamily="34" charset="0"/>
                <a:ea typeface="ＭＳ Ｐゴシック" pitchFamily="34" charset="-128"/>
              </a:defRPr>
            </a:lvl2pPr>
            <a:lvl3pPr marL="1143000" indent="-228600" eaLnBrk="0" hangingPunct="0">
              <a:spcBef>
                <a:spcPct val="20000"/>
              </a:spcBef>
              <a:buClr>
                <a:srgbClr val="E68422"/>
              </a:buClr>
              <a:buFont typeface="Arial" pitchFamily="34" charset="0"/>
              <a:buChar char="•"/>
              <a:defRPr sz="2400">
                <a:solidFill>
                  <a:srgbClr val="2F5897"/>
                </a:solidFill>
                <a:latin typeface="Calibri" pitchFamily="34" charset="0"/>
                <a:ea typeface="ＭＳ Ｐゴシック" pitchFamily="34" charset="-128"/>
              </a:defRPr>
            </a:lvl3pPr>
            <a:lvl4pPr marL="1600200" indent="-228600" eaLnBrk="0" hangingPunct="0">
              <a:spcBef>
                <a:spcPct val="20000"/>
              </a:spcBef>
              <a:buClr>
                <a:srgbClr val="E68422"/>
              </a:buClr>
              <a:buFont typeface="Arial" pitchFamily="34" charset="0"/>
              <a:buChar char="•"/>
              <a:defRPr sz="1600">
                <a:solidFill>
                  <a:srgbClr val="2F5897"/>
                </a:solidFill>
                <a:latin typeface="Calibri" pitchFamily="34" charset="0"/>
                <a:ea typeface="ＭＳ Ｐゴシック" pitchFamily="34" charset="-128"/>
              </a:defRPr>
            </a:lvl4pPr>
            <a:lvl5pPr marL="2057400" indent="-228600" eaLnBrk="0" hangingPunct="0">
              <a:spcBef>
                <a:spcPct val="20000"/>
              </a:spcBef>
              <a:buClr>
                <a:srgbClr val="E68422"/>
              </a:buClr>
              <a:buFont typeface="Arial" pitchFamily="34" charset="0"/>
              <a:buChar char="•"/>
              <a:defRPr sz="1400">
                <a:solidFill>
                  <a:srgbClr val="2F5897"/>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ＭＳ Ｐゴシック" pitchFamily="34" charset="-128"/>
              </a:defRPr>
            </a:lvl9pPr>
          </a:lstStyle>
          <a:p>
            <a:fld id="{79FF1B34-AF55-47DF-BB80-81897C8FA339}" type="slidenum">
              <a:rPr lang="en-US" altLang="en-US" smtClean="0"/>
              <a:pPr/>
              <a:t>16</a:t>
            </a:fld>
            <a:endParaRPr lang="en-US" altLang="en-US"/>
          </a:p>
        </p:txBody>
      </p:sp>
      <p:pic>
        <p:nvPicPr>
          <p:cNvPr id="768005" name="Content Placeholder 8" descr="ProfileStages-0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6250" y="1781175"/>
            <a:ext cx="2824163" cy="2024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68006" name="Content Placeholder 8" descr="ProfileStages-0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6250" y="4116388"/>
            <a:ext cx="3048000" cy="1839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68007" name="Content Placeholder 8" descr="ProfileStages-0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888" y="4267200"/>
            <a:ext cx="2946400" cy="180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68008" name="Content Placeholder 8" descr="ProfileStages-01.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0888" y="1647825"/>
            <a:ext cx="2946400" cy="2024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5895975" y="1876425"/>
            <a:ext cx="1017588" cy="444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solidFill>
                <a:prstClr val="white"/>
              </a:solidFill>
            </a:endParaRPr>
          </a:p>
        </p:txBody>
      </p:sp>
      <p:pic>
        <p:nvPicPr>
          <p:cNvPr id="768010"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51525" y="5559425"/>
            <a:ext cx="1017588" cy="444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68011"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4563" y="5632450"/>
            <a:ext cx="1017587" cy="444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68012"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950" y="1870075"/>
            <a:ext cx="1017588" cy="444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1446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0050"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0425" y="2614613"/>
            <a:ext cx="2041525" cy="2109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1606" name="Title 19"/>
          <p:cNvSpPr>
            <a:spLocks noGrp="1"/>
          </p:cNvSpPr>
          <p:nvPr>
            <p:ph type="title"/>
          </p:nvPr>
        </p:nvSpPr>
        <p:spPr/>
        <p:txBody>
          <a:bodyPr/>
          <a:lstStyle/>
          <a:p>
            <a:r>
              <a:rPr lang="en-CA" dirty="0"/>
              <a:t>Which might  be your most preferred style ?</a:t>
            </a:r>
            <a:endParaRPr lang="en-US" dirty="0"/>
          </a:p>
        </p:txBody>
      </p:sp>
      <p:sp>
        <p:nvSpPr>
          <p:cNvPr id="281610" name="Text Placeholder 20"/>
          <p:cNvSpPr txBox="1">
            <a:spLocks/>
          </p:cNvSpPr>
          <p:nvPr/>
        </p:nvSpPr>
        <p:spPr bwMode="auto">
          <a:xfrm>
            <a:off x="919163" y="3684588"/>
            <a:ext cx="2890837" cy="515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anchor="b"/>
          <a:lstStyle>
            <a:lvl1pPr defTabSz="457200" eaLnBrk="0" hangingPunct="0">
              <a:lnSpc>
                <a:spcPts val="3363"/>
              </a:lnSpc>
              <a:spcAft>
                <a:spcPts val="600"/>
              </a:spcAft>
              <a:buClr>
                <a:srgbClr val="E68422"/>
              </a:buClr>
              <a:buFont typeface="Arial" pitchFamily="34" charset="0"/>
              <a:buChar char="•"/>
              <a:defRPr sz="2400">
                <a:solidFill>
                  <a:srgbClr val="2F5897"/>
                </a:solidFill>
                <a:latin typeface="Calibri" pitchFamily="34" charset="0"/>
                <a:ea typeface="MS PGothic" pitchFamily="34" charset="-128"/>
              </a:defRPr>
            </a:lvl1pPr>
            <a:lvl2pPr marL="742950" indent="-285750" defTabSz="457200" eaLnBrk="0" hangingPunct="0">
              <a:spcBef>
                <a:spcPct val="20000"/>
              </a:spcBef>
              <a:buClr>
                <a:srgbClr val="E68422"/>
              </a:buClr>
              <a:buFont typeface="Lucida Grande"/>
              <a:buChar char="-"/>
              <a:defRPr sz="2000">
                <a:solidFill>
                  <a:srgbClr val="2F5897"/>
                </a:solidFill>
                <a:latin typeface="Calibri" pitchFamily="34" charset="0"/>
                <a:ea typeface="MS PGothic" pitchFamily="34" charset="-128"/>
              </a:defRPr>
            </a:lvl2pPr>
            <a:lvl3pPr marL="1143000" indent="-228600" defTabSz="457200" eaLnBrk="0" hangingPunct="0">
              <a:spcBef>
                <a:spcPct val="20000"/>
              </a:spcBef>
              <a:buClr>
                <a:srgbClr val="E68422"/>
              </a:buClr>
              <a:buFont typeface="Arial" pitchFamily="34" charset="0"/>
              <a:buChar char="•"/>
              <a:defRPr sz="2400">
                <a:solidFill>
                  <a:srgbClr val="2F5897"/>
                </a:solidFill>
                <a:latin typeface="Calibri" pitchFamily="34" charset="0"/>
                <a:ea typeface="MS PGothic" pitchFamily="34" charset="-128"/>
              </a:defRPr>
            </a:lvl3pPr>
            <a:lvl4pPr marL="1600200" indent="-228600" defTabSz="457200" eaLnBrk="0" hangingPunct="0">
              <a:spcBef>
                <a:spcPct val="20000"/>
              </a:spcBef>
              <a:buClr>
                <a:srgbClr val="E68422"/>
              </a:buClr>
              <a:buFont typeface="Arial" pitchFamily="34" charset="0"/>
              <a:buChar char="•"/>
              <a:defRPr sz="1600">
                <a:solidFill>
                  <a:srgbClr val="2F5897"/>
                </a:solidFill>
                <a:latin typeface="Calibri" pitchFamily="34" charset="0"/>
                <a:ea typeface="MS PGothic" pitchFamily="34" charset="-128"/>
              </a:defRPr>
            </a:lvl4pPr>
            <a:lvl5pPr marL="2057400" indent="-228600" defTabSz="457200" eaLnBrk="0" hangingPunct="0">
              <a:spcBef>
                <a:spcPct val="20000"/>
              </a:spcBef>
              <a:buClr>
                <a:srgbClr val="E68422"/>
              </a:buClr>
              <a:buFont typeface="Arial" pitchFamily="34" charset="0"/>
              <a:buChar char="•"/>
              <a:defRPr sz="1400">
                <a:solidFill>
                  <a:srgbClr val="2F5897"/>
                </a:solidFill>
                <a:latin typeface="Calibri" pitchFamily="34" charset="0"/>
                <a:ea typeface="MS PGothic" pitchFamily="34" charset="-128"/>
              </a:defRPr>
            </a:lvl5pPr>
            <a:lvl6pPr marL="2514600" indent="-228600" defTabSz="4572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6pPr>
            <a:lvl7pPr marL="2971800" indent="-228600" defTabSz="4572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7pPr>
            <a:lvl8pPr marL="3429000" indent="-228600" defTabSz="4572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8pPr>
            <a:lvl9pPr marL="3886200" indent="-228600" defTabSz="4572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9pPr>
          </a:lstStyle>
          <a:p>
            <a:pPr>
              <a:buFontTx/>
              <a:buNone/>
            </a:pPr>
            <a:r>
              <a:rPr lang="en-US" altLang="en-US" b="1" dirty="0">
                <a:solidFill>
                  <a:srgbClr val="F8B14D"/>
                </a:solidFill>
                <a:cs typeface="Arial" pitchFamily="34" charset="0"/>
              </a:rPr>
              <a:t>Optimizer</a:t>
            </a:r>
          </a:p>
        </p:txBody>
      </p:sp>
      <p:sp>
        <p:nvSpPr>
          <p:cNvPr id="281611" name="Text Placeholder 21"/>
          <p:cNvSpPr txBox="1">
            <a:spLocks/>
          </p:cNvSpPr>
          <p:nvPr/>
        </p:nvSpPr>
        <p:spPr bwMode="auto">
          <a:xfrm>
            <a:off x="5792788" y="3684588"/>
            <a:ext cx="2667000" cy="515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anchor="b"/>
          <a:lstStyle>
            <a:lvl1pPr defTabSz="457200" eaLnBrk="0" hangingPunct="0">
              <a:lnSpc>
                <a:spcPts val="3363"/>
              </a:lnSpc>
              <a:spcAft>
                <a:spcPts val="600"/>
              </a:spcAft>
              <a:buClr>
                <a:srgbClr val="E68422"/>
              </a:buClr>
              <a:buFont typeface="Arial" pitchFamily="34" charset="0"/>
              <a:buChar char="•"/>
              <a:defRPr sz="2400">
                <a:solidFill>
                  <a:srgbClr val="2F5897"/>
                </a:solidFill>
                <a:latin typeface="Calibri" pitchFamily="34" charset="0"/>
                <a:ea typeface="MS PGothic" pitchFamily="34" charset="-128"/>
              </a:defRPr>
            </a:lvl1pPr>
            <a:lvl2pPr marL="742950" indent="-285750" defTabSz="457200" eaLnBrk="0" hangingPunct="0">
              <a:spcBef>
                <a:spcPct val="20000"/>
              </a:spcBef>
              <a:buClr>
                <a:srgbClr val="E68422"/>
              </a:buClr>
              <a:buFont typeface="Lucida Grande"/>
              <a:buChar char="-"/>
              <a:defRPr sz="2000">
                <a:solidFill>
                  <a:srgbClr val="2F5897"/>
                </a:solidFill>
                <a:latin typeface="Calibri" pitchFamily="34" charset="0"/>
                <a:ea typeface="MS PGothic" pitchFamily="34" charset="-128"/>
              </a:defRPr>
            </a:lvl2pPr>
            <a:lvl3pPr marL="1143000" indent="-228600" defTabSz="457200" eaLnBrk="0" hangingPunct="0">
              <a:spcBef>
                <a:spcPct val="20000"/>
              </a:spcBef>
              <a:buClr>
                <a:srgbClr val="E68422"/>
              </a:buClr>
              <a:buFont typeface="Arial" pitchFamily="34" charset="0"/>
              <a:buChar char="•"/>
              <a:defRPr sz="2400">
                <a:solidFill>
                  <a:srgbClr val="2F5897"/>
                </a:solidFill>
                <a:latin typeface="Calibri" pitchFamily="34" charset="0"/>
                <a:ea typeface="MS PGothic" pitchFamily="34" charset="-128"/>
              </a:defRPr>
            </a:lvl3pPr>
            <a:lvl4pPr marL="1600200" indent="-228600" defTabSz="457200" eaLnBrk="0" hangingPunct="0">
              <a:spcBef>
                <a:spcPct val="20000"/>
              </a:spcBef>
              <a:buClr>
                <a:srgbClr val="E68422"/>
              </a:buClr>
              <a:buFont typeface="Arial" pitchFamily="34" charset="0"/>
              <a:buChar char="•"/>
              <a:defRPr sz="1600">
                <a:solidFill>
                  <a:srgbClr val="2F5897"/>
                </a:solidFill>
                <a:latin typeface="Calibri" pitchFamily="34" charset="0"/>
                <a:ea typeface="MS PGothic" pitchFamily="34" charset="-128"/>
              </a:defRPr>
            </a:lvl4pPr>
            <a:lvl5pPr marL="2057400" indent="-228600" defTabSz="457200" eaLnBrk="0" hangingPunct="0">
              <a:spcBef>
                <a:spcPct val="20000"/>
              </a:spcBef>
              <a:buClr>
                <a:srgbClr val="E68422"/>
              </a:buClr>
              <a:buFont typeface="Arial" pitchFamily="34" charset="0"/>
              <a:buChar char="•"/>
              <a:defRPr sz="1400">
                <a:solidFill>
                  <a:srgbClr val="2F5897"/>
                </a:solidFill>
                <a:latin typeface="Calibri" pitchFamily="34" charset="0"/>
                <a:ea typeface="MS PGothic" pitchFamily="34" charset="-128"/>
              </a:defRPr>
            </a:lvl5pPr>
            <a:lvl6pPr marL="2514600" indent="-228600" defTabSz="4572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6pPr>
            <a:lvl7pPr marL="2971800" indent="-228600" defTabSz="4572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7pPr>
            <a:lvl8pPr marL="3429000" indent="-228600" defTabSz="4572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8pPr>
            <a:lvl9pPr marL="3886200" indent="-228600" defTabSz="4572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9pPr>
          </a:lstStyle>
          <a:p>
            <a:pPr>
              <a:buFontTx/>
              <a:buNone/>
            </a:pPr>
            <a:r>
              <a:rPr lang="en-US" altLang="en-US" b="1" dirty="0">
                <a:solidFill>
                  <a:srgbClr val="F17A45"/>
                </a:solidFill>
                <a:cs typeface="Arial" pitchFamily="34" charset="0"/>
              </a:rPr>
              <a:t>Conceptualizer</a:t>
            </a:r>
          </a:p>
        </p:txBody>
      </p:sp>
      <p:sp>
        <p:nvSpPr>
          <p:cNvPr id="281612" name="Content Placeholder 22"/>
          <p:cNvSpPr txBox="1">
            <a:spLocks/>
          </p:cNvSpPr>
          <p:nvPr/>
        </p:nvSpPr>
        <p:spPr bwMode="auto">
          <a:xfrm>
            <a:off x="5792788" y="4170363"/>
            <a:ext cx="2970212" cy="172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a:lstStyle>
            <a:lvl1pPr marL="168275" indent="-168275" defTabSz="457200" eaLnBrk="0" hangingPunct="0">
              <a:lnSpc>
                <a:spcPts val="3363"/>
              </a:lnSpc>
              <a:spcAft>
                <a:spcPts val="600"/>
              </a:spcAft>
              <a:buClr>
                <a:srgbClr val="E68422"/>
              </a:buClr>
              <a:buFont typeface="Arial" pitchFamily="34" charset="0"/>
              <a:buChar char="•"/>
              <a:defRPr sz="2400">
                <a:solidFill>
                  <a:srgbClr val="2F5897"/>
                </a:solidFill>
                <a:latin typeface="Calibri" pitchFamily="34" charset="0"/>
                <a:ea typeface="MS PGothic" pitchFamily="34" charset="-128"/>
              </a:defRPr>
            </a:lvl1pPr>
            <a:lvl2pPr marL="742950" indent="-285750" defTabSz="457200" eaLnBrk="0" hangingPunct="0">
              <a:spcBef>
                <a:spcPct val="20000"/>
              </a:spcBef>
              <a:buClr>
                <a:srgbClr val="E68422"/>
              </a:buClr>
              <a:buFont typeface="Lucida Grande"/>
              <a:buChar char="-"/>
              <a:defRPr sz="2000">
                <a:solidFill>
                  <a:srgbClr val="2F5897"/>
                </a:solidFill>
                <a:latin typeface="Calibri" pitchFamily="34" charset="0"/>
                <a:ea typeface="MS PGothic" pitchFamily="34" charset="-128"/>
              </a:defRPr>
            </a:lvl2pPr>
            <a:lvl3pPr marL="1143000" indent="-228600" defTabSz="457200" eaLnBrk="0" hangingPunct="0">
              <a:spcBef>
                <a:spcPct val="20000"/>
              </a:spcBef>
              <a:buClr>
                <a:srgbClr val="E68422"/>
              </a:buClr>
              <a:buFont typeface="Arial" pitchFamily="34" charset="0"/>
              <a:buChar char="•"/>
              <a:defRPr sz="2400">
                <a:solidFill>
                  <a:srgbClr val="2F5897"/>
                </a:solidFill>
                <a:latin typeface="Calibri" pitchFamily="34" charset="0"/>
                <a:ea typeface="MS PGothic" pitchFamily="34" charset="-128"/>
              </a:defRPr>
            </a:lvl3pPr>
            <a:lvl4pPr marL="1600200" indent="-228600" defTabSz="457200" eaLnBrk="0" hangingPunct="0">
              <a:spcBef>
                <a:spcPct val="20000"/>
              </a:spcBef>
              <a:buClr>
                <a:srgbClr val="E68422"/>
              </a:buClr>
              <a:buFont typeface="Arial" pitchFamily="34" charset="0"/>
              <a:buChar char="•"/>
              <a:defRPr sz="1600">
                <a:solidFill>
                  <a:srgbClr val="2F5897"/>
                </a:solidFill>
                <a:latin typeface="Calibri" pitchFamily="34" charset="0"/>
                <a:ea typeface="MS PGothic" pitchFamily="34" charset="-128"/>
              </a:defRPr>
            </a:lvl4pPr>
            <a:lvl5pPr marL="2057400" indent="-228600" defTabSz="457200" eaLnBrk="0" hangingPunct="0">
              <a:spcBef>
                <a:spcPct val="20000"/>
              </a:spcBef>
              <a:buClr>
                <a:srgbClr val="E68422"/>
              </a:buClr>
              <a:buFont typeface="Arial" pitchFamily="34" charset="0"/>
              <a:buChar char="•"/>
              <a:defRPr sz="1400">
                <a:solidFill>
                  <a:srgbClr val="2F5897"/>
                </a:solidFill>
                <a:latin typeface="Calibri" pitchFamily="34" charset="0"/>
                <a:ea typeface="MS PGothic" pitchFamily="34" charset="-128"/>
              </a:defRPr>
            </a:lvl5pPr>
            <a:lvl6pPr marL="2514600" indent="-228600" defTabSz="4572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6pPr>
            <a:lvl7pPr marL="2971800" indent="-228600" defTabSz="4572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7pPr>
            <a:lvl8pPr marL="3429000" indent="-228600" defTabSz="4572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8pPr>
            <a:lvl9pPr marL="3886200" indent="-228600" defTabSz="4572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9pPr>
          </a:lstStyle>
          <a:p>
            <a:pPr>
              <a:lnSpc>
                <a:spcPct val="100000"/>
              </a:lnSpc>
              <a:spcAft>
                <a:spcPct val="0"/>
              </a:spcAft>
              <a:buFontTx/>
              <a:buNone/>
            </a:pPr>
            <a:r>
              <a:rPr lang="en-US" altLang="en-US" sz="1400" b="1" dirty="0">
                <a:solidFill>
                  <a:srgbClr val="002060"/>
                </a:solidFill>
                <a:cs typeface="Arial" pitchFamily="34" charset="0"/>
              </a:rPr>
              <a:t>“Putting ideas together”</a:t>
            </a:r>
          </a:p>
          <a:p>
            <a:pPr>
              <a:lnSpc>
                <a:spcPct val="100000"/>
              </a:lnSpc>
              <a:spcAft>
                <a:spcPct val="0"/>
              </a:spcAft>
            </a:pPr>
            <a:r>
              <a:rPr lang="en-US" altLang="en-US" sz="1400" dirty="0">
                <a:solidFill>
                  <a:srgbClr val="002060"/>
                </a:solidFill>
                <a:cs typeface="Arial" pitchFamily="34" charset="0"/>
              </a:rPr>
              <a:t>abstract thinking </a:t>
            </a:r>
          </a:p>
          <a:p>
            <a:pPr>
              <a:lnSpc>
                <a:spcPct val="100000"/>
              </a:lnSpc>
              <a:spcAft>
                <a:spcPct val="0"/>
              </a:spcAft>
            </a:pPr>
            <a:r>
              <a:rPr lang="en-US" altLang="en-US" sz="1400" dirty="0">
                <a:solidFill>
                  <a:srgbClr val="002060"/>
                </a:solidFill>
                <a:cs typeface="Arial" pitchFamily="34" charset="0"/>
              </a:rPr>
              <a:t>create new insights </a:t>
            </a:r>
          </a:p>
          <a:p>
            <a:pPr>
              <a:lnSpc>
                <a:spcPct val="100000"/>
              </a:lnSpc>
              <a:spcAft>
                <a:spcPct val="0"/>
              </a:spcAft>
            </a:pPr>
            <a:r>
              <a:rPr lang="en-US" altLang="en-US" sz="1600" b="1" dirty="0">
                <a:solidFill>
                  <a:srgbClr val="002060"/>
                </a:solidFill>
                <a:cs typeface="Arial" pitchFamily="34" charset="0"/>
              </a:rPr>
              <a:t>problem definition</a:t>
            </a:r>
            <a:r>
              <a:rPr lang="en-US" altLang="en-US" sz="1400" dirty="0">
                <a:solidFill>
                  <a:srgbClr val="002060"/>
                </a:solidFill>
                <a:cs typeface="Arial" pitchFamily="34" charset="0"/>
              </a:rPr>
              <a:t>; big picture</a:t>
            </a:r>
          </a:p>
          <a:p>
            <a:pPr>
              <a:lnSpc>
                <a:spcPct val="100000"/>
              </a:lnSpc>
              <a:spcAft>
                <a:spcPct val="0"/>
              </a:spcAft>
            </a:pPr>
            <a:r>
              <a:rPr lang="en-US" altLang="en-US" sz="1400" dirty="0">
                <a:solidFill>
                  <a:srgbClr val="002060"/>
                </a:solidFill>
                <a:cs typeface="Arial" pitchFamily="34" charset="0"/>
              </a:rPr>
              <a:t>clear understanding  necessary</a:t>
            </a:r>
          </a:p>
          <a:p>
            <a:pPr>
              <a:lnSpc>
                <a:spcPct val="100000"/>
              </a:lnSpc>
              <a:spcAft>
                <a:spcPct val="0"/>
              </a:spcAft>
            </a:pPr>
            <a:r>
              <a:rPr lang="en-US" altLang="en-US" sz="1400" dirty="0">
                <a:solidFill>
                  <a:srgbClr val="002060"/>
                </a:solidFill>
                <a:cs typeface="Arial" pitchFamily="34" charset="0"/>
              </a:rPr>
              <a:t>high sensitivity to and </a:t>
            </a:r>
            <a:br>
              <a:rPr lang="en-US" altLang="en-US" sz="1400" dirty="0">
                <a:solidFill>
                  <a:srgbClr val="002060"/>
                </a:solidFill>
                <a:cs typeface="Arial" pitchFamily="34" charset="0"/>
              </a:rPr>
            </a:br>
            <a:r>
              <a:rPr lang="en-US" altLang="en-US" sz="1400" dirty="0">
                <a:solidFill>
                  <a:srgbClr val="002060"/>
                </a:solidFill>
                <a:cs typeface="Arial" pitchFamily="34" charset="0"/>
              </a:rPr>
              <a:t>appreciation of ideas</a:t>
            </a:r>
          </a:p>
          <a:p>
            <a:pPr>
              <a:lnSpc>
                <a:spcPct val="100000"/>
              </a:lnSpc>
              <a:spcAft>
                <a:spcPct val="0"/>
              </a:spcAft>
            </a:pPr>
            <a:r>
              <a:rPr lang="en-US" altLang="en-US" sz="1400" dirty="0">
                <a:solidFill>
                  <a:srgbClr val="002060"/>
                </a:solidFill>
                <a:cs typeface="Arial" pitchFamily="34" charset="0"/>
              </a:rPr>
              <a:t>not concerned with moving to action</a:t>
            </a:r>
          </a:p>
        </p:txBody>
      </p:sp>
      <p:sp>
        <p:nvSpPr>
          <p:cNvPr id="281613" name="Content Placeholder 23"/>
          <p:cNvSpPr txBox="1">
            <a:spLocks/>
          </p:cNvSpPr>
          <p:nvPr/>
        </p:nvSpPr>
        <p:spPr bwMode="auto">
          <a:xfrm>
            <a:off x="906463" y="4170363"/>
            <a:ext cx="2535237" cy="170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a:lstStyle>
            <a:lvl1pPr marL="168275" indent="-168275" defTabSz="457200" eaLnBrk="0" hangingPunct="0">
              <a:lnSpc>
                <a:spcPts val="3363"/>
              </a:lnSpc>
              <a:spcAft>
                <a:spcPts val="600"/>
              </a:spcAft>
              <a:buClr>
                <a:srgbClr val="E68422"/>
              </a:buClr>
              <a:buFont typeface="Arial" pitchFamily="34" charset="0"/>
              <a:buChar char="•"/>
              <a:defRPr sz="2400">
                <a:solidFill>
                  <a:srgbClr val="2F5897"/>
                </a:solidFill>
                <a:latin typeface="Calibri" pitchFamily="34" charset="0"/>
                <a:ea typeface="MS PGothic" pitchFamily="34" charset="-128"/>
              </a:defRPr>
            </a:lvl1pPr>
            <a:lvl2pPr marL="742950" indent="-285750" defTabSz="457200" eaLnBrk="0" hangingPunct="0">
              <a:spcBef>
                <a:spcPct val="20000"/>
              </a:spcBef>
              <a:buClr>
                <a:srgbClr val="E68422"/>
              </a:buClr>
              <a:buFont typeface="Lucida Grande"/>
              <a:buChar char="-"/>
              <a:defRPr sz="2000">
                <a:solidFill>
                  <a:srgbClr val="2F5897"/>
                </a:solidFill>
                <a:latin typeface="Calibri" pitchFamily="34" charset="0"/>
                <a:ea typeface="MS PGothic" pitchFamily="34" charset="-128"/>
              </a:defRPr>
            </a:lvl2pPr>
            <a:lvl3pPr marL="1143000" indent="-228600" defTabSz="457200" eaLnBrk="0" hangingPunct="0">
              <a:spcBef>
                <a:spcPct val="20000"/>
              </a:spcBef>
              <a:buClr>
                <a:srgbClr val="E68422"/>
              </a:buClr>
              <a:buFont typeface="Arial" pitchFamily="34" charset="0"/>
              <a:buChar char="•"/>
              <a:defRPr sz="2400">
                <a:solidFill>
                  <a:srgbClr val="2F5897"/>
                </a:solidFill>
                <a:latin typeface="Calibri" pitchFamily="34" charset="0"/>
                <a:ea typeface="MS PGothic" pitchFamily="34" charset="-128"/>
              </a:defRPr>
            </a:lvl3pPr>
            <a:lvl4pPr marL="1600200" indent="-228600" defTabSz="457200" eaLnBrk="0" hangingPunct="0">
              <a:spcBef>
                <a:spcPct val="20000"/>
              </a:spcBef>
              <a:buClr>
                <a:srgbClr val="E68422"/>
              </a:buClr>
              <a:buFont typeface="Arial" pitchFamily="34" charset="0"/>
              <a:buChar char="•"/>
              <a:defRPr sz="1600">
                <a:solidFill>
                  <a:srgbClr val="2F5897"/>
                </a:solidFill>
                <a:latin typeface="Calibri" pitchFamily="34" charset="0"/>
                <a:ea typeface="MS PGothic" pitchFamily="34" charset="-128"/>
              </a:defRPr>
            </a:lvl4pPr>
            <a:lvl5pPr marL="2057400" indent="-228600" defTabSz="457200" eaLnBrk="0" hangingPunct="0">
              <a:spcBef>
                <a:spcPct val="20000"/>
              </a:spcBef>
              <a:buClr>
                <a:srgbClr val="E68422"/>
              </a:buClr>
              <a:buFont typeface="Arial" pitchFamily="34" charset="0"/>
              <a:buChar char="•"/>
              <a:defRPr sz="1400">
                <a:solidFill>
                  <a:srgbClr val="2F5897"/>
                </a:solidFill>
                <a:latin typeface="Calibri" pitchFamily="34" charset="0"/>
                <a:ea typeface="MS PGothic" pitchFamily="34" charset="-128"/>
              </a:defRPr>
            </a:lvl5pPr>
            <a:lvl6pPr marL="2514600" indent="-228600" defTabSz="4572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6pPr>
            <a:lvl7pPr marL="2971800" indent="-228600" defTabSz="4572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7pPr>
            <a:lvl8pPr marL="3429000" indent="-228600" defTabSz="4572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8pPr>
            <a:lvl9pPr marL="3886200" indent="-228600" defTabSz="4572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9pPr>
          </a:lstStyle>
          <a:p>
            <a:pPr>
              <a:lnSpc>
                <a:spcPct val="100000"/>
              </a:lnSpc>
              <a:spcAft>
                <a:spcPct val="0"/>
              </a:spcAft>
              <a:buFontTx/>
              <a:buNone/>
            </a:pPr>
            <a:r>
              <a:rPr lang="en-US" altLang="en-US" sz="1400" b="1" dirty="0">
                <a:solidFill>
                  <a:schemeClr val="tx2"/>
                </a:solidFill>
                <a:cs typeface="Arial" pitchFamily="34" charset="0"/>
              </a:rPr>
              <a:t>“</a:t>
            </a:r>
            <a:r>
              <a:rPr lang="en-US" altLang="en-US" sz="1400" b="1" dirty="0">
                <a:solidFill>
                  <a:srgbClr val="002060"/>
                </a:solidFill>
                <a:cs typeface="Arial" pitchFamily="34" charset="0"/>
              </a:rPr>
              <a:t>Turn abstract ideas into practical solutions and plans”</a:t>
            </a:r>
          </a:p>
          <a:p>
            <a:pPr>
              <a:lnSpc>
                <a:spcPct val="100000"/>
              </a:lnSpc>
              <a:spcAft>
                <a:spcPct val="0"/>
              </a:spcAft>
            </a:pPr>
            <a:r>
              <a:rPr lang="en-US" altLang="en-US" sz="1400" dirty="0">
                <a:solidFill>
                  <a:srgbClr val="002060"/>
                </a:solidFill>
                <a:cs typeface="Arial" pitchFamily="34" charset="0"/>
              </a:rPr>
              <a:t>analytical thinking </a:t>
            </a:r>
          </a:p>
          <a:p>
            <a:pPr>
              <a:lnSpc>
                <a:spcPct val="100000"/>
              </a:lnSpc>
              <a:spcAft>
                <a:spcPct val="0"/>
              </a:spcAft>
            </a:pPr>
            <a:r>
              <a:rPr lang="en-US" altLang="en-US" sz="1600" b="1" dirty="0">
                <a:solidFill>
                  <a:srgbClr val="002060"/>
                </a:solidFill>
                <a:cs typeface="Arial" pitchFamily="34" charset="0"/>
              </a:rPr>
              <a:t>practical solutions </a:t>
            </a:r>
            <a:r>
              <a:rPr lang="en-US" altLang="en-US" sz="1400" dirty="0">
                <a:solidFill>
                  <a:srgbClr val="002060"/>
                </a:solidFill>
                <a:cs typeface="Arial" pitchFamily="34" charset="0"/>
              </a:rPr>
              <a:t>to well defined problems  </a:t>
            </a:r>
          </a:p>
          <a:p>
            <a:pPr>
              <a:lnSpc>
                <a:spcPct val="100000"/>
              </a:lnSpc>
              <a:spcAft>
                <a:spcPct val="0"/>
              </a:spcAft>
            </a:pPr>
            <a:r>
              <a:rPr lang="en-US" altLang="en-US" sz="1400" dirty="0">
                <a:solidFill>
                  <a:srgbClr val="002060"/>
                </a:solidFill>
                <a:cs typeface="Arial" pitchFamily="34" charset="0"/>
              </a:rPr>
              <a:t>find the critical few factors</a:t>
            </a:r>
          </a:p>
          <a:p>
            <a:pPr>
              <a:lnSpc>
                <a:spcPct val="100000"/>
              </a:lnSpc>
              <a:spcAft>
                <a:spcPct val="0"/>
              </a:spcAft>
            </a:pPr>
            <a:r>
              <a:rPr lang="en-US" altLang="en-US" sz="1400" dirty="0">
                <a:solidFill>
                  <a:srgbClr val="002060"/>
                </a:solidFill>
                <a:cs typeface="Arial" pitchFamily="34" charset="0"/>
              </a:rPr>
              <a:t>Evaluate options rather than diverge  </a:t>
            </a:r>
          </a:p>
          <a:p>
            <a:pPr>
              <a:lnSpc>
                <a:spcPct val="100000"/>
              </a:lnSpc>
              <a:spcAft>
                <a:spcPct val="0"/>
              </a:spcAft>
            </a:pPr>
            <a:r>
              <a:rPr lang="en-US" altLang="en-US" sz="1400" dirty="0">
                <a:solidFill>
                  <a:srgbClr val="002060"/>
                </a:solidFill>
                <a:cs typeface="Arial" pitchFamily="34" charset="0"/>
              </a:rPr>
              <a:t>see little value in </a:t>
            </a:r>
            <a:r>
              <a:rPr lang="ja-JP" altLang="en-US" sz="1400" dirty="0">
                <a:solidFill>
                  <a:srgbClr val="002060"/>
                </a:solidFill>
                <a:cs typeface="Arial" pitchFamily="34" charset="0"/>
              </a:rPr>
              <a:t>“</a:t>
            </a:r>
            <a:r>
              <a:rPr lang="en-US" altLang="ja-JP" sz="1400" dirty="0">
                <a:solidFill>
                  <a:srgbClr val="002060"/>
                </a:solidFill>
                <a:cs typeface="Arial" pitchFamily="34" charset="0"/>
              </a:rPr>
              <a:t>dreaming</a:t>
            </a:r>
            <a:r>
              <a:rPr lang="ja-JP" altLang="en-US" sz="1400" dirty="0">
                <a:solidFill>
                  <a:srgbClr val="002060"/>
                </a:solidFill>
                <a:cs typeface="Arial" pitchFamily="34" charset="0"/>
              </a:rPr>
              <a:t>”</a:t>
            </a:r>
            <a:endParaRPr lang="en-US" altLang="ja-JP" sz="1400" dirty="0">
              <a:solidFill>
                <a:srgbClr val="002060"/>
              </a:solidFill>
              <a:cs typeface="Arial" pitchFamily="34" charset="0"/>
            </a:endParaRPr>
          </a:p>
          <a:p>
            <a:pPr>
              <a:lnSpc>
                <a:spcPct val="100000"/>
              </a:lnSpc>
              <a:spcAft>
                <a:spcPct val="0"/>
              </a:spcAft>
            </a:pPr>
            <a:r>
              <a:rPr lang="en-US" altLang="en-US" sz="1400" dirty="0">
                <a:solidFill>
                  <a:srgbClr val="002060"/>
                </a:solidFill>
                <a:cs typeface="Arial" pitchFamily="34" charset="0"/>
              </a:rPr>
              <a:t>dislike ambiguity</a:t>
            </a:r>
          </a:p>
        </p:txBody>
      </p:sp>
      <p:sp>
        <p:nvSpPr>
          <p:cNvPr id="770061" name="Slide Number Placeholder 30"/>
          <p:cNvSpPr txBox="1">
            <a:spLocks/>
          </p:cNvSpPr>
          <p:nvPr/>
        </p:nvSpPr>
        <p:spPr bwMode="auto">
          <a:xfrm>
            <a:off x="8345488" y="6197600"/>
            <a:ext cx="35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Ins="0" anchor="b"/>
          <a:lstStyle>
            <a:lvl1pPr eaLnBrk="0" hangingPunct="0">
              <a:lnSpc>
                <a:spcPts val="3363"/>
              </a:lnSpc>
              <a:spcAft>
                <a:spcPts val="600"/>
              </a:spcAft>
              <a:buClr>
                <a:srgbClr val="E68422"/>
              </a:buClr>
              <a:buFont typeface="Arial" pitchFamily="34" charset="0"/>
              <a:buChar char="•"/>
              <a:defRPr sz="2400">
                <a:solidFill>
                  <a:srgbClr val="2F5897"/>
                </a:solidFill>
                <a:latin typeface="Calibri" pitchFamily="34" charset="0"/>
                <a:ea typeface="MS PGothic" pitchFamily="34" charset="-128"/>
              </a:defRPr>
            </a:lvl1pPr>
            <a:lvl2pPr marL="742950" indent="-285750" eaLnBrk="0" hangingPunct="0">
              <a:spcBef>
                <a:spcPct val="20000"/>
              </a:spcBef>
              <a:buClr>
                <a:srgbClr val="E68422"/>
              </a:buClr>
              <a:buFont typeface="Lucida Grande"/>
              <a:buChar char="-"/>
              <a:defRPr sz="2000">
                <a:solidFill>
                  <a:srgbClr val="2F5897"/>
                </a:solidFill>
                <a:latin typeface="Calibri" pitchFamily="34" charset="0"/>
                <a:ea typeface="MS PGothic" pitchFamily="34" charset="-128"/>
              </a:defRPr>
            </a:lvl2pPr>
            <a:lvl3pPr marL="1143000" indent="-228600" eaLnBrk="0" hangingPunct="0">
              <a:spcBef>
                <a:spcPct val="20000"/>
              </a:spcBef>
              <a:buClr>
                <a:srgbClr val="E68422"/>
              </a:buClr>
              <a:buFont typeface="Arial" pitchFamily="34" charset="0"/>
              <a:buChar char="•"/>
              <a:defRPr sz="2400">
                <a:solidFill>
                  <a:srgbClr val="2F5897"/>
                </a:solidFill>
                <a:latin typeface="Calibri" pitchFamily="34" charset="0"/>
                <a:ea typeface="MS PGothic" pitchFamily="34" charset="-128"/>
              </a:defRPr>
            </a:lvl3pPr>
            <a:lvl4pPr marL="1600200" indent="-228600" eaLnBrk="0" hangingPunct="0">
              <a:spcBef>
                <a:spcPct val="20000"/>
              </a:spcBef>
              <a:buClr>
                <a:srgbClr val="E68422"/>
              </a:buClr>
              <a:buFont typeface="Arial" pitchFamily="34" charset="0"/>
              <a:buChar char="•"/>
              <a:defRPr sz="1600">
                <a:solidFill>
                  <a:srgbClr val="2F5897"/>
                </a:solidFill>
                <a:latin typeface="Calibri" pitchFamily="34" charset="0"/>
                <a:ea typeface="MS PGothic" pitchFamily="34" charset="-128"/>
              </a:defRPr>
            </a:lvl4pPr>
            <a:lvl5pPr marL="2057400" indent="-228600" eaLnBrk="0" hangingPunct="0">
              <a:spcBef>
                <a:spcPct val="20000"/>
              </a:spcBef>
              <a:buClr>
                <a:srgbClr val="E68422"/>
              </a:buClr>
              <a:buFont typeface="Arial" pitchFamily="34" charset="0"/>
              <a:buChar char="•"/>
              <a:defRPr sz="1400">
                <a:solidFill>
                  <a:srgbClr val="2F5897"/>
                </a:solidFill>
                <a:latin typeface="Calibri" pitchFamily="34" charset="0"/>
                <a:ea typeface="MS PGothic" pitchFamily="34" charset="-128"/>
              </a:defRPr>
            </a:lvl5pPr>
            <a:lvl6pPr marL="25146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6pPr>
            <a:lvl7pPr marL="29718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7pPr>
            <a:lvl8pPr marL="34290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8pPr>
            <a:lvl9pPr marL="38862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9pPr>
          </a:lstStyle>
          <a:p>
            <a:pPr algn="r" eaLnBrk="1" hangingPunct="1">
              <a:lnSpc>
                <a:spcPct val="100000"/>
              </a:lnSpc>
              <a:spcAft>
                <a:spcPct val="0"/>
              </a:spcAft>
              <a:buClrTx/>
              <a:buFontTx/>
              <a:buNone/>
            </a:pPr>
            <a:fld id="{9D7A3F7A-2EB8-481F-B2A2-2D0F6548AC54}" type="slidenum">
              <a:rPr lang="en-US" altLang="en-US" sz="1600">
                <a:solidFill>
                  <a:srgbClr val="7F7F7F"/>
                </a:solidFill>
                <a:cs typeface="Arial" pitchFamily="34" charset="0"/>
              </a:rPr>
              <a:pPr algn="r" eaLnBrk="1" hangingPunct="1">
                <a:lnSpc>
                  <a:spcPct val="100000"/>
                </a:lnSpc>
                <a:spcAft>
                  <a:spcPct val="0"/>
                </a:spcAft>
                <a:buClrTx/>
                <a:buFontTx/>
                <a:buNone/>
              </a:pPr>
              <a:t>17</a:t>
            </a:fld>
            <a:endParaRPr lang="en-US" altLang="en-US" sz="1600">
              <a:solidFill>
                <a:srgbClr val="7F7F7F"/>
              </a:solidFill>
              <a:cs typeface="Arial" pitchFamily="34" charset="0"/>
            </a:endParaRPr>
          </a:p>
        </p:txBody>
      </p:sp>
      <p:cxnSp>
        <p:nvCxnSpPr>
          <p:cNvPr id="15" name="Straight Connector 14"/>
          <p:cNvCxnSpPr>
            <a:stCxn id="770064" idx="2"/>
          </p:cNvCxnSpPr>
          <p:nvPr/>
        </p:nvCxnSpPr>
        <p:spPr>
          <a:xfrm flipH="1">
            <a:off x="4421188" y="1752600"/>
            <a:ext cx="12700" cy="415766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06463" y="3598069"/>
            <a:ext cx="71628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70064" name="TextBox 15"/>
          <p:cNvSpPr txBox="1">
            <a:spLocks noChangeArrowheads="1"/>
          </p:cNvSpPr>
          <p:nvPr/>
        </p:nvSpPr>
        <p:spPr bwMode="auto">
          <a:xfrm>
            <a:off x="3810000" y="1414463"/>
            <a:ext cx="1249363"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lnSpc>
                <a:spcPts val="3363"/>
              </a:lnSpc>
              <a:spcAft>
                <a:spcPts val="600"/>
              </a:spcAft>
              <a:buClr>
                <a:srgbClr val="E68422"/>
              </a:buClr>
              <a:buFont typeface="Arial" pitchFamily="34" charset="0"/>
              <a:buChar char="•"/>
              <a:defRPr sz="2400">
                <a:solidFill>
                  <a:srgbClr val="2F5897"/>
                </a:solidFill>
                <a:latin typeface="Calibri" pitchFamily="34" charset="0"/>
                <a:ea typeface="MS PGothic" pitchFamily="34" charset="-128"/>
              </a:defRPr>
            </a:lvl1pPr>
            <a:lvl2pPr marL="742950" indent="-285750" eaLnBrk="0" hangingPunct="0">
              <a:spcBef>
                <a:spcPct val="20000"/>
              </a:spcBef>
              <a:buClr>
                <a:srgbClr val="E68422"/>
              </a:buClr>
              <a:buFont typeface="Lucida Grande"/>
              <a:buChar char="-"/>
              <a:defRPr sz="2000">
                <a:solidFill>
                  <a:srgbClr val="2F5897"/>
                </a:solidFill>
                <a:latin typeface="Calibri" pitchFamily="34" charset="0"/>
                <a:ea typeface="MS PGothic" pitchFamily="34" charset="-128"/>
              </a:defRPr>
            </a:lvl2pPr>
            <a:lvl3pPr marL="1143000" indent="-228600" eaLnBrk="0" hangingPunct="0">
              <a:spcBef>
                <a:spcPct val="20000"/>
              </a:spcBef>
              <a:buClr>
                <a:srgbClr val="E68422"/>
              </a:buClr>
              <a:buFont typeface="Arial" pitchFamily="34" charset="0"/>
              <a:buChar char="•"/>
              <a:defRPr sz="2400">
                <a:solidFill>
                  <a:srgbClr val="2F5897"/>
                </a:solidFill>
                <a:latin typeface="Calibri" pitchFamily="34" charset="0"/>
                <a:ea typeface="MS PGothic" pitchFamily="34" charset="-128"/>
              </a:defRPr>
            </a:lvl3pPr>
            <a:lvl4pPr marL="1600200" indent="-228600" eaLnBrk="0" hangingPunct="0">
              <a:spcBef>
                <a:spcPct val="20000"/>
              </a:spcBef>
              <a:buClr>
                <a:srgbClr val="E68422"/>
              </a:buClr>
              <a:buFont typeface="Arial" pitchFamily="34" charset="0"/>
              <a:buChar char="•"/>
              <a:defRPr sz="1600">
                <a:solidFill>
                  <a:srgbClr val="2F5897"/>
                </a:solidFill>
                <a:latin typeface="Calibri" pitchFamily="34" charset="0"/>
                <a:ea typeface="MS PGothic" pitchFamily="34" charset="-128"/>
              </a:defRPr>
            </a:lvl4pPr>
            <a:lvl5pPr marL="2057400" indent="-228600" eaLnBrk="0" hangingPunct="0">
              <a:spcBef>
                <a:spcPct val="20000"/>
              </a:spcBef>
              <a:buClr>
                <a:srgbClr val="E68422"/>
              </a:buClr>
              <a:buFont typeface="Arial" pitchFamily="34" charset="0"/>
              <a:buChar char="•"/>
              <a:defRPr sz="1400">
                <a:solidFill>
                  <a:srgbClr val="2F5897"/>
                </a:solidFill>
                <a:latin typeface="Calibri" pitchFamily="34" charset="0"/>
                <a:ea typeface="MS PGothic" pitchFamily="34" charset="-128"/>
              </a:defRPr>
            </a:lvl5pPr>
            <a:lvl6pPr marL="25146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6pPr>
            <a:lvl7pPr marL="29718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7pPr>
            <a:lvl8pPr marL="34290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8pPr>
            <a:lvl9pPr marL="38862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9pPr>
          </a:lstStyle>
          <a:p>
            <a:pPr eaLnBrk="1" hangingPunct="1">
              <a:lnSpc>
                <a:spcPct val="100000"/>
              </a:lnSpc>
              <a:spcAft>
                <a:spcPct val="0"/>
              </a:spcAft>
              <a:buClrTx/>
              <a:buFontTx/>
              <a:buNone/>
            </a:pPr>
            <a:r>
              <a:rPr lang="en-US" altLang="en-US" sz="1600" dirty="0">
                <a:solidFill>
                  <a:schemeClr val="tx2"/>
                </a:solidFill>
                <a:cs typeface="Arial" pitchFamily="34" charset="0"/>
              </a:rPr>
              <a:t>Experiencing</a:t>
            </a:r>
          </a:p>
        </p:txBody>
      </p:sp>
      <p:sp>
        <p:nvSpPr>
          <p:cNvPr id="770065" name="TextBox 18"/>
          <p:cNvSpPr txBox="1">
            <a:spLocks noChangeArrowheads="1"/>
          </p:cNvSpPr>
          <p:nvPr/>
        </p:nvSpPr>
        <p:spPr bwMode="auto">
          <a:xfrm>
            <a:off x="3962400" y="5910263"/>
            <a:ext cx="8890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lnSpc>
                <a:spcPts val="3363"/>
              </a:lnSpc>
              <a:spcAft>
                <a:spcPts val="600"/>
              </a:spcAft>
              <a:buClr>
                <a:srgbClr val="E68422"/>
              </a:buClr>
              <a:buFont typeface="Arial" pitchFamily="34" charset="0"/>
              <a:buChar char="•"/>
              <a:defRPr sz="2400">
                <a:solidFill>
                  <a:srgbClr val="2F5897"/>
                </a:solidFill>
                <a:latin typeface="Calibri" pitchFamily="34" charset="0"/>
                <a:ea typeface="MS PGothic" pitchFamily="34" charset="-128"/>
              </a:defRPr>
            </a:lvl1pPr>
            <a:lvl2pPr marL="742950" indent="-285750" eaLnBrk="0" hangingPunct="0">
              <a:spcBef>
                <a:spcPct val="20000"/>
              </a:spcBef>
              <a:buClr>
                <a:srgbClr val="E68422"/>
              </a:buClr>
              <a:buFont typeface="Lucida Grande"/>
              <a:buChar char="-"/>
              <a:defRPr sz="2000">
                <a:solidFill>
                  <a:srgbClr val="2F5897"/>
                </a:solidFill>
                <a:latin typeface="Calibri" pitchFamily="34" charset="0"/>
                <a:ea typeface="MS PGothic" pitchFamily="34" charset="-128"/>
              </a:defRPr>
            </a:lvl2pPr>
            <a:lvl3pPr marL="1143000" indent="-228600" eaLnBrk="0" hangingPunct="0">
              <a:spcBef>
                <a:spcPct val="20000"/>
              </a:spcBef>
              <a:buClr>
                <a:srgbClr val="E68422"/>
              </a:buClr>
              <a:buFont typeface="Arial" pitchFamily="34" charset="0"/>
              <a:buChar char="•"/>
              <a:defRPr sz="2400">
                <a:solidFill>
                  <a:srgbClr val="2F5897"/>
                </a:solidFill>
                <a:latin typeface="Calibri" pitchFamily="34" charset="0"/>
                <a:ea typeface="MS PGothic" pitchFamily="34" charset="-128"/>
              </a:defRPr>
            </a:lvl3pPr>
            <a:lvl4pPr marL="1600200" indent="-228600" eaLnBrk="0" hangingPunct="0">
              <a:spcBef>
                <a:spcPct val="20000"/>
              </a:spcBef>
              <a:buClr>
                <a:srgbClr val="E68422"/>
              </a:buClr>
              <a:buFont typeface="Arial" pitchFamily="34" charset="0"/>
              <a:buChar char="•"/>
              <a:defRPr sz="1600">
                <a:solidFill>
                  <a:srgbClr val="2F5897"/>
                </a:solidFill>
                <a:latin typeface="Calibri" pitchFamily="34" charset="0"/>
                <a:ea typeface="MS PGothic" pitchFamily="34" charset="-128"/>
              </a:defRPr>
            </a:lvl4pPr>
            <a:lvl5pPr marL="2057400" indent="-228600" eaLnBrk="0" hangingPunct="0">
              <a:spcBef>
                <a:spcPct val="20000"/>
              </a:spcBef>
              <a:buClr>
                <a:srgbClr val="E68422"/>
              </a:buClr>
              <a:buFont typeface="Arial" pitchFamily="34" charset="0"/>
              <a:buChar char="•"/>
              <a:defRPr sz="1400">
                <a:solidFill>
                  <a:srgbClr val="2F5897"/>
                </a:solidFill>
                <a:latin typeface="Calibri" pitchFamily="34" charset="0"/>
                <a:ea typeface="MS PGothic" pitchFamily="34" charset="-128"/>
              </a:defRPr>
            </a:lvl5pPr>
            <a:lvl6pPr marL="25146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6pPr>
            <a:lvl7pPr marL="29718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7pPr>
            <a:lvl8pPr marL="34290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8pPr>
            <a:lvl9pPr marL="38862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9pPr>
          </a:lstStyle>
          <a:p>
            <a:pPr eaLnBrk="1" hangingPunct="1">
              <a:lnSpc>
                <a:spcPct val="100000"/>
              </a:lnSpc>
              <a:spcAft>
                <a:spcPct val="0"/>
              </a:spcAft>
              <a:buClrTx/>
              <a:buFontTx/>
              <a:buNone/>
            </a:pPr>
            <a:r>
              <a:rPr lang="en-US" altLang="en-US" sz="1600">
                <a:solidFill>
                  <a:schemeClr val="tx2"/>
                </a:solidFill>
                <a:cs typeface="Arial" pitchFamily="34" charset="0"/>
              </a:rPr>
              <a:t>Thinking</a:t>
            </a:r>
          </a:p>
        </p:txBody>
      </p:sp>
      <p:sp>
        <p:nvSpPr>
          <p:cNvPr id="770066" name="TextBox 21"/>
          <p:cNvSpPr txBox="1">
            <a:spLocks noChangeArrowheads="1"/>
          </p:cNvSpPr>
          <p:nvPr/>
        </p:nvSpPr>
        <p:spPr bwMode="auto">
          <a:xfrm rot="-5400000">
            <a:off x="152400" y="3429000"/>
            <a:ext cx="1049338"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lnSpc>
                <a:spcPts val="3363"/>
              </a:lnSpc>
              <a:spcAft>
                <a:spcPts val="600"/>
              </a:spcAft>
              <a:buClr>
                <a:srgbClr val="E68422"/>
              </a:buClr>
              <a:buFont typeface="Arial" pitchFamily="34" charset="0"/>
              <a:buChar char="•"/>
              <a:defRPr sz="2400">
                <a:solidFill>
                  <a:srgbClr val="2F5897"/>
                </a:solidFill>
                <a:latin typeface="Calibri" pitchFamily="34" charset="0"/>
                <a:ea typeface="MS PGothic" pitchFamily="34" charset="-128"/>
              </a:defRPr>
            </a:lvl1pPr>
            <a:lvl2pPr marL="742950" indent="-285750" eaLnBrk="0" hangingPunct="0">
              <a:spcBef>
                <a:spcPct val="20000"/>
              </a:spcBef>
              <a:buClr>
                <a:srgbClr val="E68422"/>
              </a:buClr>
              <a:buFont typeface="Lucida Grande"/>
              <a:buChar char="-"/>
              <a:defRPr sz="2000">
                <a:solidFill>
                  <a:srgbClr val="2F5897"/>
                </a:solidFill>
                <a:latin typeface="Calibri" pitchFamily="34" charset="0"/>
                <a:ea typeface="MS PGothic" pitchFamily="34" charset="-128"/>
              </a:defRPr>
            </a:lvl2pPr>
            <a:lvl3pPr marL="1143000" indent="-228600" eaLnBrk="0" hangingPunct="0">
              <a:spcBef>
                <a:spcPct val="20000"/>
              </a:spcBef>
              <a:buClr>
                <a:srgbClr val="E68422"/>
              </a:buClr>
              <a:buFont typeface="Arial" pitchFamily="34" charset="0"/>
              <a:buChar char="•"/>
              <a:defRPr sz="2400">
                <a:solidFill>
                  <a:srgbClr val="2F5897"/>
                </a:solidFill>
                <a:latin typeface="Calibri" pitchFamily="34" charset="0"/>
                <a:ea typeface="MS PGothic" pitchFamily="34" charset="-128"/>
              </a:defRPr>
            </a:lvl3pPr>
            <a:lvl4pPr marL="1600200" indent="-228600" eaLnBrk="0" hangingPunct="0">
              <a:spcBef>
                <a:spcPct val="20000"/>
              </a:spcBef>
              <a:buClr>
                <a:srgbClr val="E68422"/>
              </a:buClr>
              <a:buFont typeface="Arial" pitchFamily="34" charset="0"/>
              <a:buChar char="•"/>
              <a:defRPr sz="1600">
                <a:solidFill>
                  <a:srgbClr val="2F5897"/>
                </a:solidFill>
                <a:latin typeface="Calibri" pitchFamily="34" charset="0"/>
                <a:ea typeface="MS PGothic" pitchFamily="34" charset="-128"/>
              </a:defRPr>
            </a:lvl4pPr>
            <a:lvl5pPr marL="2057400" indent="-228600" eaLnBrk="0" hangingPunct="0">
              <a:spcBef>
                <a:spcPct val="20000"/>
              </a:spcBef>
              <a:buClr>
                <a:srgbClr val="E68422"/>
              </a:buClr>
              <a:buFont typeface="Arial" pitchFamily="34" charset="0"/>
              <a:buChar char="•"/>
              <a:defRPr sz="1400">
                <a:solidFill>
                  <a:srgbClr val="2F5897"/>
                </a:solidFill>
                <a:latin typeface="Calibri" pitchFamily="34" charset="0"/>
                <a:ea typeface="MS PGothic" pitchFamily="34" charset="-128"/>
              </a:defRPr>
            </a:lvl5pPr>
            <a:lvl6pPr marL="25146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6pPr>
            <a:lvl7pPr marL="29718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7pPr>
            <a:lvl8pPr marL="34290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8pPr>
            <a:lvl9pPr marL="38862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9pPr>
          </a:lstStyle>
          <a:p>
            <a:pPr eaLnBrk="1" hangingPunct="1">
              <a:lnSpc>
                <a:spcPct val="100000"/>
              </a:lnSpc>
              <a:spcAft>
                <a:spcPct val="0"/>
              </a:spcAft>
              <a:buClrTx/>
              <a:buFontTx/>
              <a:buNone/>
            </a:pPr>
            <a:r>
              <a:rPr lang="en-US" altLang="en-US" sz="1600">
                <a:solidFill>
                  <a:schemeClr val="tx2"/>
                </a:solidFill>
                <a:cs typeface="Arial" pitchFamily="34" charset="0"/>
              </a:rPr>
              <a:t>Evaluation</a:t>
            </a:r>
          </a:p>
        </p:txBody>
      </p:sp>
      <p:sp>
        <p:nvSpPr>
          <p:cNvPr id="770067" name="TextBox 24"/>
          <p:cNvSpPr txBox="1">
            <a:spLocks noChangeArrowheads="1"/>
          </p:cNvSpPr>
          <p:nvPr/>
        </p:nvSpPr>
        <p:spPr bwMode="auto">
          <a:xfrm rot="5400000">
            <a:off x="7809706" y="3467894"/>
            <a:ext cx="8731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lnSpc>
                <a:spcPts val="3363"/>
              </a:lnSpc>
              <a:spcAft>
                <a:spcPts val="600"/>
              </a:spcAft>
              <a:buClr>
                <a:srgbClr val="E68422"/>
              </a:buClr>
              <a:buFont typeface="Arial" pitchFamily="34" charset="0"/>
              <a:buChar char="•"/>
              <a:defRPr sz="2400">
                <a:solidFill>
                  <a:srgbClr val="2F5897"/>
                </a:solidFill>
                <a:latin typeface="Calibri" pitchFamily="34" charset="0"/>
                <a:ea typeface="MS PGothic" pitchFamily="34" charset="-128"/>
              </a:defRPr>
            </a:lvl1pPr>
            <a:lvl2pPr marL="742950" indent="-285750" eaLnBrk="0" hangingPunct="0">
              <a:spcBef>
                <a:spcPct val="20000"/>
              </a:spcBef>
              <a:buClr>
                <a:srgbClr val="E68422"/>
              </a:buClr>
              <a:buFont typeface="Lucida Grande"/>
              <a:buChar char="-"/>
              <a:defRPr sz="2000">
                <a:solidFill>
                  <a:srgbClr val="2F5897"/>
                </a:solidFill>
                <a:latin typeface="Calibri" pitchFamily="34" charset="0"/>
                <a:ea typeface="MS PGothic" pitchFamily="34" charset="-128"/>
              </a:defRPr>
            </a:lvl2pPr>
            <a:lvl3pPr marL="1143000" indent="-228600" eaLnBrk="0" hangingPunct="0">
              <a:spcBef>
                <a:spcPct val="20000"/>
              </a:spcBef>
              <a:buClr>
                <a:srgbClr val="E68422"/>
              </a:buClr>
              <a:buFont typeface="Arial" pitchFamily="34" charset="0"/>
              <a:buChar char="•"/>
              <a:defRPr sz="2400">
                <a:solidFill>
                  <a:srgbClr val="2F5897"/>
                </a:solidFill>
                <a:latin typeface="Calibri" pitchFamily="34" charset="0"/>
                <a:ea typeface="MS PGothic" pitchFamily="34" charset="-128"/>
              </a:defRPr>
            </a:lvl3pPr>
            <a:lvl4pPr marL="1600200" indent="-228600" eaLnBrk="0" hangingPunct="0">
              <a:spcBef>
                <a:spcPct val="20000"/>
              </a:spcBef>
              <a:buClr>
                <a:srgbClr val="E68422"/>
              </a:buClr>
              <a:buFont typeface="Arial" pitchFamily="34" charset="0"/>
              <a:buChar char="•"/>
              <a:defRPr sz="1600">
                <a:solidFill>
                  <a:srgbClr val="2F5897"/>
                </a:solidFill>
                <a:latin typeface="Calibri" pitchFamily="34" charset="0"/>
                <a:ea typeface="MS PGothic" pitchFamily="34" charset="-128"/>
              </a:defRPr>
            </a:lvl4pPr>
            <a:lvl5pPr marL="2057400" indent="-228600" eaLnBrk="0" hangingPunct="0">
              <a:spcBef>
                <a:spcPct val="20000"/>
              </a:spcBef>
              <a:buClr>
                <a:srgbClr val="E68422"/>
              </a:buClr>
              <a:buFont typeface="Arial" pitchFamily="34" charset="0"/>
              <a:buChar char="•"/>
              <a:defRPr sz="1400">
                <a:solidFill>
                  <a:srgbClr val="2F5897"/>
                </a:solidFill>
                <a:latin typeface="Calibri" pitchFamily="34" charset="0"/>
                <a:ea typeface="MS PGothic" pitchFamily="34" charset="-128"/>
              </a:defRPr>
            </a:lvl5pPr>
            <a:lvl6pPr marL="25146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6pPr>
            <a:lvl7pPr marL="29718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7pPr>
            <a:lvl8pPr marL="34290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8pPr>
            <a:lvl9pPr marL="38862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9pPr>
          </a:lstStyle>
          <a:p>
            <a:pPr eaLnBrk="1" hangingPunct="1">
              <a:lnSpc>
                <a:spcPct val="100000"/>
              </a:lnSpc>
              <a:spcAft>
                <a:spcPct val="0"/>
              </a:spcAft>
              <a:buClrTx/>
              <a:buFontTx/>
              <a:buNone/>
            </a:pPr>
            <a:r>
              <a:rPr lang="en-US" altLang="en-US" sz="1600">
                <a:solidFill>
                  <a:schemeClr val="tx2"/>
                </a:solidFill>
                <a:cs typeface="Arial" pitchFamily="34" charset="0"/>
              </a:rPr>
              <a:t>Ideation</a:t>
            </a:r>
          </a:p>
        </p:txBody>
      </p:sp>
      <p:sp>
        <p:nvSpPr>
          <p:cNvPr id="23" name="Text Placeholder 20"/>
          <p:cNvSpPr txBox="1">
            <a:spLocks/>
          </p:cNvSpPr>
          <p:nvPr/>
        </p:nvSpPr>
        <p:spPr>
          <a:xfrm>
            <a:off x="777083" y="1467089"/>
            <a:ext cx="2890837" cy="639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altLang="en-US" sz="2400" dirty="0">
                <a:solidFill>
                  <a:srgbClr val="8EC15C"/>
                </a:solidFill>
              </a:rPr>
              <a:t>Implementer</a:t>
            </a:r>
          </a:p>
        </p:txBody>
      </p:sp>
      <p:sp>
        <p:nvSpPr>
          <p:cNvPr id="24" name="Text Placeholder 21"/>
          <p:cNvSpPr txBox="1">
            <a:spLocks/>
          </p:cNvSpPr>
          <p:nvPr/>
        </p:nvSpPr>
        <p:spPr>
          <a:xfrm>
            <a:off x="6108701" y="1320642"/>
            <a:ext cx="2035174" cy="639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altLang="en-US" sz="2400" dirty="0">
                <a:solidFill>
                  <a:srgbClr val="6E98C0"/>
                </a:solidFill>
              </a:rPr>
              <a:t>Generator</a:t>
            </a:r>
          </a:p>
        </p:txBody>
      </p:sp>
      <p:sp>
        <p:nvSpPr>
          <p:cNvPr id="25" name="Content Placeholder 22"/>
          <p:cNvSpPr>
            <a:spLocks noGrp="1"/>
          </p:cNvSpPr>
          <p:nvPr>
            <p:ph sz="half" idx="4294967295"/>
          </p:nvPr>
        </p:nvSpPr>
        <p:spPr>
          <a:xfrm>
            <a:off x="5792788" y="1742314"/>
            <a:ext cx="2687637" cy="1339850"/>
          </a:xfrm>
        </p:spPr>
        <p:txBody>
          <a:bodyPr>
            <a:noAutofit/>
          </a:bodyPr>
          <a:lstStyle/>
          <a:p>
            <a:pPr marL="168275" indent="-168275">
              <a:lnSpc>
                <a:spcPct val="100000"/>
              </a:lnSpc>
              <a:spcBef>
                <a:spcPts val="0"/>
              </a:spcBef>
              <a:spcAft>
                <a:spcPct val="0"/>
              </a:spcAft>
              <a:buFont typeface="Arial" pitchFamily="34" charset="0"/>
              <a:buNone/>
              <a:defRPr/>
            </a:pPr>
            <a:r>
              <a:rPr lang="en-US" sz="1400" b="1" dirty="0">
                <a:solidFill>
                  <a:srgbClr val="002060"/>
                </a:solidFill>
                <a:ea typeface="ＭＳ Ｐゴシック" pitchFamily="34" charset="-128"/>
              </a:rPr>
              <a:t>“Getting things started”</a:t>
            </a:r>
          </a:p>
          <a:p>
            <a:pPr marL="168275" indent="-168275">
              <a:lnSpc>
                <a:spcPct val="100000"/>
              </a:lnSpc>
              <a:spcBef>
                <a:spcPts val="0"/>
              </a:spcBef>
              <a:spcAft>
                <a:spcPct val="0"/>
              </a:spcAft>
              <a:defRPr/>
            </a:pPr>
            <a:r>
              <a:rPr lang="en-US" sz="1400" b="1" dirty="0">
                <a:solidFill>
                  <a:srgbClr val="002060"/>
                </a:solidFill>
                <a:ea typeface="ＭＳ Ｐゴシック" pitchFamily="34" charset="-128"/>
              </a:rPr>
              <a:t>new problems, challenges </a:t>
            </a:r>
          </a:p>
          <a:p>
            <a:pPr marL="168275" indent="-168275">
              <a:lnSpc>
                <a:spcPct val="100000"/>
              </a:lnSpc>
              <a:spcBef>
                <a:spcPts val="0"/>
              </a:spcBef>
              <a:spcAft>
                <a:spcPct val="0"/>
              </a:spcAft>
              <a:defRPr/>
            </a:pPr>
            <a:r>
              <a:rPr lang="en-US" sz="1400" dirty="0">
                <a:solidFill>
                  <a:srgbClr val="002060"/>
                </a:solidFill>
                <a:ea typeface="ＭＳ Ｐゴシック" pitchFamily="34" charset="-128"/>
              </a:rPr>
              <a:t>different perspectives </a:t>
            </a:r>
          </a:p>
          <a:p>
            <a:pPr marL="168275" indent="-168275">
              <a:lnSpc>
                <a:spcPct val="100000"/>
              </a:lnSpc>
              <a:spcBef>
                <a:spcPts val="0"/>
              </a:spcBef>
              <a:spcAft>
                <a:spcPct val="0"/>
              </a:spcAft>
              <a:defRPr/>
            </a:pPr>
            <a:r>
              <a:rPr lang="en-US" sz="1400" dirty="0">
                <a:solidFill>
                  <a:srgbClr val="002060"/>
                </a:solidFill>
                <a:ea typeface="ＭＳ Ｐゴシック" pitchFamily="34" charset="-128"/>
              </a:rPr>
              <a:t>create options (diverge) rather than evaluate  </a:t>
            </a:r>
          </a:p>
          <a:p>
            <a:pPr marL="168275" indent="-168275">
              <a:lnSpc>
                <a:spcPct val="100000"/>
              </a:lnSpc>
              <a:spcBef>
                <a:spcPts val="0"/>
              </a:spcBef>
              <a:spcAft>
                <a:spcPct val="0"/>
              </a:spcAft>
              <a:defRPr/>
            </a:pPr>
            <a:r>
              <a:rPr lang="en-US" sz="1400" dirty="0">
                <a:solidFill>
                  <a:srgbClr val="002060"/>
                </a:solidFill>
                <a:ea typeface="ＭＳ Ｐゴシック" pitchFamily="34" charset="-128"/>
              </a:rPr>
              <a:t>enjoy ambiguity</a:t>
            </a:r>
          </a:p>
          <a:p>
            <a:pPr marL="168275" indent="-168275">
              <a:lnSpc>
                <a:spcPct val="100000"/>
              </a:lnSpc>
              <a:spcBef>
                <a:spcPts val="0"/>
              </a:spcBef>
              <a:spcAft>
                <a:spcPct val="0"/>
              </a:spcAft>
              <a:defRPr/>
            </a:pPr>
            <a:r>
              <a:rPr lang="en-US" sz="1400" dirty="0">
                <a:solidFill>
                  <a:srgbClr val="002060"/>
                </a:solidFill>
                <a:ea typeface="ＭＳ Ｐゴシック" pitchFamily="34" charset="-128"/>
              </a:rPr>
              <a:t>keep all options open</a:t>
            </a:r>
          </a:p>
        </p:txBody>
      </p:sp>
      <p:sp>
        <p:nvSpPr>
          <p:cNvPr id="26" name="Content Placeholder 23"/>
          <p:cNvSpPr>
            <a:spLocks noGrp="1"/>
          </p:cNvSpPr>
          <p:nvPr>
            <p:ph sz="quarter" idx="4294967295"/>
          </p:nvPr>
        </p:nvSpPr>
        <p:spPr>
          <a:xfrm>
            <a:off x="822543" y="2000091"/>
            <a:ext cx="2892425" cy="1339850"/>
          </a:xfrm>
          <a:prstGeom prst="rect">
            <a:avLst/>
          </a:prstGeom>
        </p:spPr>
        <p:txBody>
          <a:bodyPr>
            <a:normAutofit fontScale="92500" lnSpcReduction="20000"/>
          </a:bodyPr>
          <a:lstStyle/>
          <a:p>
            <a:pPr marL="168275" indent="-168275">
              <a:lnSpc>
                <a:spcPct val="100000"/>
              </a:lnSpc>
              <a:spcBef>
                <a:spcPct val="0"/>
              </a:spcBef>
              <a:spcAft>
                <a:spcPct val="0"/>
              </a:spcAft>
              <a:buFont typeface="Arial" pitchFamily="34" charset="0"/>
              <a:buNone/>
              <a:defRPr/>
            </a:pPr>
            <a:r>
              <a:rPr lang="en-US" sz="1600" b="1" dirty="0">
                <a:solidFill>
                  <a:srgbClr val="002060"/>
                </a:solidFill>
                <a:ea typeface="ＭＳ Ｐゴシック" pitchFamily="34" charset="-128"/>
              </a:rPr>
              <a:t>“</a:t>
            </a:r>
            <a:r>
              <a:rPr lang="en-US" sz="1500" b="1" dirty="0">
                <a:solidFill>
                  <a:srgbClr val="002060"/>
                </a:solidFill>
                <a:ea typeface="ＭＳ Ｐゴシック" pitchFamily="34" charset="-128"/>
              </a:rPr>
              <a:t>Getting it done”</a:t>
            </a:r>
          </a:p>
          <a:p>
            <a:pPr marL="168275" indent="-168275">
              <a:lnSpc>
                <a:spcPct val="100000"/>
              </a:lnSpc>
              <a:spcBef>
                <a:spcPct val="0"/>
              </a:spcBef>
              <a:spcAft>
                <a:spcPct val="0"/>
              </a:spcAft>
              <a:defRPr/>
            </a:pPr>
            <a:r>
              <a:rPr lang="en-US" sz="1500" b="1" dirty="0">
                <a:solidFill>
                  <a:srgbClr val="002060"/>
                </a:solidFill>
                <a:ea typeface="ＭＳ Ｐゴシック" pitchFamily="34" charset="-128"/>
              </a:rPr>
              <a:t>action, results</a:t>
            </a:r>
            <a:r>
              <a:rPr lang="en-US" sz="1500" dirty="0">
                <a:solidFill>
                  <a:srgbClr val="002060"/>
                </a:solidFill>
                <a:ea typeface="ＭＳ Ｐゴシック" pitchFamily="34" charset="-128"/>
              </a:rPr>
              <a:t> </a:t>
            </a:r>
          </a:p>
          <a:p>
            <a:pPr marL="168275" indent="-168275">
              <a:lnSpc>
                <a:spcPct val="100000"/>
              </a:lnSpc>
              <a:spcBef>
                <a:spcPct val="0"/>
              </a:spcBef>
              <a:spcAft>
                <a:spcPct val="0"/>
              </a:spcAft>
              <a:defRPr/>
            </a:pPr>
            <a:r>
              <a:rPr lang="en-US" sz="1500" dirty="0">
                <a:solidFill>
                  <a:srgbClr val="002060"/>
                </a:solidFill>
                <a:ea typeface="ＭＳ Ｐゴシック" pitchFamily="34" charset="-128"/>
              </a:rPr>
              <a:t>understanding not necessary</a:t>
            </a:r>
          </a:p>
          <a:p>
            <a:pPr marL="168275" indent="-168275">
              <a:lnSpc>
                <a:spcPct val="100000"/>
              </a:lnSpc>
              <a:spcBef>
                <a:spcPct val="0"/>
              </a:spcBef>
              <a:spcAft>
                <a:spcPct val="0"/>
              </a:spcAft>
              <a:defRPr/>
            </a:pPr>
            <a:r>
              <a:rPr lang="en-US" sz="1500" dirty="0">
                <a:solidFill>
                  <a:srgbClr val="002060"/>
                </a:solidFill>
                <a:ea typeface="ＭＳ Ｐゴシック" pitchFamily="34" charset="-128"/>
              </a:rPr>
              <a:t>adapt to changing circumstances</a:t>
            </a:r>
          </a:p>
          <a:p>
            <a:pPr marL="168275" indent="-168275">
              <a:lnSpc>
                <a:spcPct val="100000"/>
              </a:lnSpc>
              <a:spcBef>
                <a:spcPct val="0"/>
              </a:spcBef>
              <a:spcAft>
                <a:spcPct val="0"/>
              </a:spcAft>
              <a:defRPr/>
            </a:pPr>
            <a:r>
              <a:rPr lang="en-US" sz="1500" dirty="0">
                <a:solidFill>
                  <a:srgbClr val="002060"/>
                </a:solidFill>
                <a:ea typeface="ＭＳ Ｐゴシック" pitchFamily="34" charset="-128"/>
              </a:rPr>
              <a:t>enthusiastic but impatient</a:t>
            </a:r>
          </a:p>
          <a:p>
            <a:pPr marL="168275" indent="-168275">
              <a:lnSpc>
                <a:spcPct val="100000"/>
              </a:lnSpc>
              <a:spcBef>
                <a:spcPct val="0"/>
              </a:spcBef>
              <a:spcAft>
                <a:spcPct val="0"/>
              </a:spcAft>
              <a:defRPr/>
            </a:pPr>
            <a:r>
              <a:rPr lang="en-US" sz="1500" dirty="0">
                <a:solidFill>
                  <a:srgbClr val="002060"/>
                </a:solidFill>
                <a:ea typeface="ＭＳ Ｐゴシック" pitchFamily="34" charset="-128"/>
              </a:rPr>
              <a:t>bring others on board, but … </a:t>
            </a:r>
          </a:p>
          <a:p>
            <a:pPr marL="168275" indent="-168275">
              <a:lnSpc>
                <a:spcPct val="100000"/>
              </a:lnSpc>
              <a:spcBef>
                <a:spcPct val="0"/>
              </a:spcBef>
              <a:spcAft>
                <a:spcPct val="0"/>
              </a:spcAft>
              <a:defRPr/>
            </a:pPr>
            <a:r>
              <a:rPr lang="en-US" sz="1500" dirty="0">
                <a:solidFill>
                  <a:srgbClr val="002060"/>
                </a:solidFill>
                <a:ea typeface="ＭＳ Ｐゴシック" pitchFamily="34" charset="-128"/>
              </a:rPr>
              <a:t>dislike apathy</a:t>
            </a:r>
          </a:p>
        </p:txBody>
      </p:sp>
    </p:spTree>
    <p:extLst>
      <p:ext uri="{BB962C8B-B14F-4D97-AF65-F5344CB8AC3E}">
        <p14:creationId xmlns:p14="http://schemas.microsoft.com/office/powerpoint/2010/main" val="108091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16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1612">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1612">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1612">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1612">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1612">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1612">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1612">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16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81613">
                                            <p:txEl>
                                              <p:pRg st="0" end="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81613">
                                            <p:txEl>
                                              <p:pRg st="1" end="1"/>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81613">
                                            <p:txEl>
                                              <p:pRg st="2" end="2"/>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81613">
                                            <p:txEl>
                                              <p:pRg st="3" end="3"/>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1613">
                                            <p:txEl>
                                              <p:pRg st="4" end="4"/>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81613">
                                            <p:txEl>
                                              <p:pRg st="5" end="5"/>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81613">
                                            <p:txEl>
                                              <p:pRg st="6" end="6"/>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6">
                                            <p:txEl>
                                              <p:pRg st="0" end="0"/>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6">
                                            <p:txEl>
                                              <p:pRg st="1" end="1"/>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6">
                                            <p:txEl>
                                              <p:pRg st="2" end="2"/>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6">
                                            <p:txEl>
                                              <p:pRg st="3" end="3"/>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6">
                                            <p:txEl>
                                              <p:pRg st="4" end="4"/>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6">
                                            <p:txEl>
                                              <p:pRg st="5" end="5"/>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10" grpId="0"/>
      <p:bldP spid="281611" grpId="0"/>
      <p:bldP spid="23"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Quadrant Tensions</a:t>
            </a:r>
          </a:p>
        </p:txBody>
      </p:sp>
      <p:sp>
        <p:nvSpPr>
          <p:cNvPr id="5" name="Text Placeholder 4"/>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2252719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9" name="Rectangle 2"/>
          <p:cNvSpPr>
            <a:spLocks noGrp="1" noChangeArrowheads="1"/>
          </p:cNvSpPr>
          <p:nvPr>
            <p:ph type="title"/>
          </p:nvPr>
        </p:nvSpPr>
        <p:spPr/>
        <p:txBody>
          <a:bodyPr/>
          <a:lstStyle/>
          <a:p>
            <a:r>
              <a:rPr lang="en-US" altLang="en-US" dirty="0"/>
              <a:t>Implementers View of Conceptualizers</a:t>
            </a:r>
          </a:p>
        </p:txBody>
      </p:sp>
      <p:sp>
        <p:nvSpPr>
          <p:cNvPr id="772098" name="Content Placeholder 12"/>
          <p:cNvSpPr>
            <a:spLocks noGrp="1"/>
          </p:cNvSpPr>
          <p:nvPr>
            <p:ph idx="1"/>
          </p:nvPr>
        </p:nvSpPr>
        <p:spPr>
          <a:xfrm>
            <a:off x="299881" y="1447800"/>
            <a:ext cx="8634557" cy="4868863"/>
          </a:xfrm>
        </p:spPr>
        <p:txBody>
          <a:bodyPr/>
          <a:lstStyle/>
          <a:p>
            <a:r>
              <a:rPr lang="en-US" altLang="en-US" dirty="0">
                <a:solidFill>
                  <a:srgbClr val="002060"/>
                </a:solidFill>
              </a:rPr>
              <a:t>Wonder why they get paid </a:t>
            </a:r>
          </a:p>
          <a:p>
            <a:r>
              <a:rPr lang="en-US" altLang="en-US" dirty="0">
                <a:solidFill>
                  <a:srgbClr val="002060"/>
                </a:solidFill>
              </a:rPr>
              <a:t>Never see them do anything</a:t>
            </a:r>
          </a:p>
          <a:p>
            <a:r>
              <a:rPr lang="en-US" altLang="en-US" dirty="0">
                <a:solidFill>
                  <a:srgbClr val="002060"/>
                </a:solidFill>
              </a:rPr>
              <a:t>Always see them thinking</a:t>
            </a:r>
          </a:p>
        </p:txBody>
      </p:sp>
      <p:pic>
        <p:nvPicPr>
          <p:cNvPr id="772102" name="Content Placeholder 8" descr="ProfileStages-0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7050" y="3552825"/>
            <a:ext cx="5156200" cy="2395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Freeform 16"/>
          <p:cNvSpPr/>
          <p:nvPr/>
        </p:nvSpPr>
        <p:spPr>
          <a:xfrm>
            <a:off x="3933825" y="4422775"/>
            <a:ext cx="3082925" cy="1597025"/>
          </a:xfrm>
          <a:custGeom>
            <a:avLst/>
            <a:gdLst>
              <a:gd name="connsiteX0" fmla="*/ 839885 w 3082995"/>
              <a:gd name="connsiteY0" fmla="*/ 0 h 1720581"/>
              <a:gd name="connsiteX1" fmla="*/ 0 w 3082995"/>
              <a:gd name="connsiteY1" fmla="*/ 542802 h 1720581"/>
              <a:gd name="connsiteX2" fmla="*/ 0 w 3082995"/>
              <a:gd name="connsiteY2" fmla="*/ 1720581 h 1720581"/>
              <a:gd name="connsiteX3" fmla="*/ 3082995 w 3082995"/>
              <a:gd name="connsiteY3" fmla="*/ 1700098 h 1720581"/>
              <a:gd name="connsiteX4" fmla="*/ 3072752 w 3082995"/>
              <a:gd name="connsiteY4" fmla="*/ 471111 h 1720581"/>
              <a:gd name="connsiteX5" fmla="*/ 839885 w 3082995"/>
              <a:gd name="connsiteY5" fmla="*/ 0 h 172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2995" h="1720581">
                <a:moveTo>
                  <a:pt x="839885" y="0"/>
                </a:moveTo>
                <a:lnTo>
                  <a:pt x="0" y="542802"/>
                </a:lnTo>
                <a:lnTo>
                  <a:pt x="0" y="1720581"/>
                </a:lnTo>
                <a:lnTo>
                  <a:pt x="3082995" y="1700098"/>
                </a:lnTo>
                <a:cubicBezTo>
                  <a:pt x="3079581" y="1290436"/>
                  <a:pt x="3076166" y="880773"/>
                  <a:pt x="3072752" y="471111"/>
                </a:cubicBezTo>
                <a:lnTo>
                  <a:pt x="839885" y="0"/>
                </a:lnTo>
                <a:close/>
              </a:path>
            </a:pathLst>
          </a:custGeom>
          <a:solidFill>
            <a:schemeClr val="bg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Tree>
    <p:extLst>
      <p:ext uri="{BB962C8B-B14F-4D97-AF65-F5344CB8AC3E}">
        <p14:creationId xmlns:p14="http://schemas.microsoft.com/office/powerpoint/2010/main" val="142777048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1" name="Rectangle 2"/>
          <p:cNvSpPr>
            <a:spLocks noGrp="1" noChangeArrowheads="1"/>
          </p:cNvSpPr>
          <p:nvPr>
            <p:ph type="title"/>
          </p:nvPr>
        </p:nvSpPr>
        <p:spPr/>
        <p:txBody>
          <a:bodyPr/>
          <a:lstStyle/>
          <a:p>
            <a:r>
              <a:rPr lang="en-US" altLang="en-US" dirty="0"/>
              <a:t>Agenda</a:t>
            </a:r>
          </a:p>
        </p:txBody>
      </p:sp>
      <p:sp>
        <p:nvSpPr>
          <p:cNvPr id="24578" name="Rectangle 3"/>
          <p:cNvSpPr>
            <a:spLocks noGrp="1" noChangeArrowheads="1"/>
          </p:cNvSpPr>
          <p:nvPr>
            <p:ph idx="1"/>
          </p:nvPr>
        </p:nvSpPr>
        <p:spPr>
          <a:xfrm>
            <a:off x="299881" y="1600200"/>
            <a:ext cx="8634557" cy="4868863"/>
          </a:xfrm>
        </p:spPr>
        <p:txBody>
          <a:bodyPr/>
          <a:lstStyle/>
          <a:p>
            <a:r>
              <a:rPr lang="en-US" dirty="0">
                <a:solidFill>
                  <a:srgbClr val="2E75B6"/>
                </a:solidFill>
              </a:rPr>
              <a:t>What is Catalyst?</a:t>
            </a:r>
          </a:p>
          <a:p>
            <a:r>
              <a:rPr lang="en-US" dirty="0">
                <a:solidFill>
                  <a:srgbClr val="2E75B6"/>
                </a:solidFill>
              </a:rPr>
              <a:t>Creative  Problem Solving Style Profile </a:t>
            </a:r>
          </a:p>
          <a:p>
            <a:pPr marL="0" indent="0">
              <a:buNone/>
            </a:pPr>
            <a:br>
              <a:rPr lang="en-US" dirty="0">
                <a:solidFill>
                  <a:srgbClr val="2E75B6"/>
                </a:solidFill>
              </a:rPr>
            </a:br>
            <a:r>
              <a:rPr lang="en-US" dirty="0"/>
              <a:t> </a:t>
            </a:r>
          </a:p>
          <a:p>
            <a:endParaRPr lang="en-US" dirty="0"/>
          </a:p>
        </p:txBody>
      </p:sp>
    </p:spTree>
    <p:extLst>
      <p:ext uri="{BB962C8B-B14F-4D97-AF65-F5344CB8AC3E}">
        <p14:creationId xmlns:p14="http://schemas.microsoft.com/office/powerpoint/2010/main" val="234743760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3" name="Rectangle 2"/>
          <p:cNvSpPr>
            <a:spLocks noGrp="1" noChangeArrowheads="1"/>
          </p:cNvSpPr>
          <p:nvPr>
            <p:ph type="title"/>
          </p:nvPr>
        </p:nvSpPr>
        <p:spPr/>
        <p:txBody>
          <a:bodyPr/>
          <a:lstStyle/>
          <a:p>
            <a:r>
              <a:rPr lang="en-US" altLang="en-US" dirty="0"/>
              <a:t>Conceptualizers View of Implementers </a:t>
            </a:r>
          </a:p>
        </p:txBody>
      </p:sp>
      <p:sp>
        <p:nvSpPr>
          <p:cNvPr id="773122" name="Content Placeholder 12"/>
          <p:cNvSpPr>
            <a:spLocks noGrp="1"/>
          </p:cNvSpPr>
          <p:nvPr>
            <p:ph idx="1"/>
          </p:nvPr>
        </p:nvSpPr>
        <p:spPr/>
        <p:txBody>
          <a:bodyPr/>
          <a:lstStyle/>
          <a:p>
            <a:r>
              <a:rPr lang="en-US" altLang="en-US" dirty="0">
                <a:solidFill>
                  <a:srgbClr val="002060"/>
                </a:solidFill>
              </a:rPr>
              <a:t>Dangerous because they</a:t>
            </a:r>
            <a:r>
              <a:rPr lang="en-CA" altLang="en-US" dirty="0">
                <a:solidFill>
                  <a:srgbClr val="002060"/>
                </a:solidFill>
              </a:rPr>
              <a:t>’</a:t>
            </a:r>
            <a:r>
              <a:rPr lang="en-US" altLang="ja-JP" dirty="0" err="1">
                <a:solidFill>
                  <a:srgbClr val="002060"/>
                </a:solidFill>
              </a:rPr>
              <a:t>ll</a:t>
            </a:r>
            <a:r>
              <a:rPr lang="en-US" altLang="ja-JP" dirty="0">
                <a:solidFill>
                  <a:srgbClr val="002060"/>
                </a:solidFill>
              </a:rPr>
              <a:t> do anything </a:t>
            </a:r>
          </a:p>
          <a:p>
            <a:r>
              <a:rPr lang="en-US" altLang="en-US" dirty="0">
                <a:solidFill>
                  <a:srgbClr val="002060"/>
                </a:solidFill>
              </a:rPr>
              <a:t>Don</a:t>
            </a:r>
            <a:r>
              <a:rPr lang="ja-JP" altLang="en-US" dirty="0">
                <a:solidFill>
                  <a:srgbClr val="002060"/>
                </a:solidFill>
              </a:rPr>
              <a:t>’</a:t>
            </a:r>
            <a:r>
              <a:rPr lang="en-US" altLang="ja-JP" dirty="0">
                <a:solidFill>
                  <a:srgbClr val="002060"/>
                </a:solidFill>
              </a:rPr>
              <a:t>t appear to think first</a:t>
            </a:r>
          </a:p>
          <a:p>
            <a:r>
              <a:rPr lang="en-US" altLang="en-US" dirty="0">
                <a:solidFill>
                  <a:srgbClr val="002060"/>
                </a:solidFill>
              </a:rPr>
              <a:t>Bang their heads against the wall</a:t>
            </a:r>
          </a:p>
        </p:txBody>
      </p:sp>
      <p:pic>
        <p:nvPicPr>
          <p:cNvPr id="773126" name="Content Placeholder 8" descr="ProfileStages-0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7050" y="3552825"/>
            <a:ext cx="5156200" cy="2395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Freeform 11"/>
          <p:cNvSpPr/>
          <p:nvPr/>
        </p:nvSpPr>
        <p:spPr>
          <a:xfrm>
            <a:off x="1512888" y="3365500"/>
            <a:ext cx="3154362" cy="1693863"/>
          </a:xfrm>
          <a:custGeom>
            <a:avLst/>
            <a:gdLst>
              <a:gd name="connsiteX0" fmla="*/ 3153833 w 3153833"/>
              <a:gd name="connsiteY0" fmla="*/ 1079500 h 1693333"/>
              <a:gd name="connsiteX1" fmla="*/ 2328333 w 3153833"/>
              <a:gd name="connsiteY1" fmla="*/ 1693333 h 1693333"/>
              <a:gd name="connsiteX2" fmla="*/ 0 w 3153833"/>
              <a:gd name="connsiteY2" fmla="*/ 878416 h 1693333"/>
              <a:gd name="connsiteX3" fmla="*/ 84666 w 3153833"/>
              <a:gd name="connsiteY3" fmla="*/ 0 h 1693333"/>
              <a:gd name="connsiteX4" fmla="*/ 3153833 w 3153833"/>
              <a:gd name="connsiteY4" fmla="*/ 84666 h 1693333"/>
              <a:gd name="connsiteX5" fmla="*/ 3153833 w 3153833"/>
              <a:gd name="connsiteY5" fmla="*/ 1079500 h 169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3833" h="1693333">
                <a:moveTo>
                  <a:pt x="3153833" y="1079500"/>
                </a:moveTo>
                <a:lnTo>
                  <a:pt x="2328333" y="1693333"/>
                </a:lnTo>
                <a:lnTo>
                  <a:pt x="0" y="878416"/>
                </a:lnTo>
                <a:lnTo>
                  <a:pt x="84666" y="0"/>
                </a:lnTo>
                <a:lnTo>
                  <a:pt x="3153833" y="84666"/>
                </a:lnTo>
                <a:lnTo>
                  <a:pt x="3153833" y="1079500"/>
                </a:lnTo>
                <a:close/>
              </a:path>
            </a:pathLst>
          </a:custGeom>
          <a:solidFill>
            <a:schemeClr val="bg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Tree>
    <p:extLst>
      <p:ext uri="{BB962C8B-B14F-4D97-AF65-F5344CB8AC3E}">
        <p14:creationId xmlns:p14="http://schemas.microsoft.com/office/powerpoint/2010/main" val="308432010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7" name="Rectangle 2"/>
          <p:cNvSpPr>
            <a:spLocks noGrp="1" noChangeArrowheads="1"/>
          </p:cNvSpPr>
          <p:nvPr>
            <p:ph type="title"/>
          </p:nvPr>
        </p:nvSpPr>
        <p:spPr/>
        <p:txBody>
          <a:bodyPr/>
          <a:lstStyle/>
          <a:p>
            <a:r>
              <a:rPr lang="en-US" altLang="en-US" dirty="0"/>
              <a:t>Optimizers View of Generators</a:t>
            </a:r>
          </a:p>
        </p:txBody>
      </p:sp>
      <p:sp>
        <p:nvSpPr>
          <p:cNvPr id="774146" name="Content Placeholder 12"/>
          <p:cNvSpPr>
            <a:spLocks noGrp="1"/>
          </p:cNvSpPr>
          <p:nvPr>
            <p:ph idx="1"/>
          </p:nvPr>
        </p:nvSpPr>
        <p:spPr/>
        <p:txBody>
          <a:bodyPr/>
          <a:lstStyle/>
          <a:p>
            <a:r>
              <a:rPr lang="en-US" altLang="en-US" dirty="0">
                <a:solidFill>
                  <a:srgbClr val="002060"/>
                </a:solidFill>
              </a:rPr>
              <a:t>Unable to focus on the </a:t>
            </a:r>
            <a:r>
              <a:rPr lang="ja-JP" altLang="en-US" dirty="0">
                <a:solidFill>
                  <a:srgbClr val="002060"/>
                </a:solidFill>
              </a:rPr>
              <a:t>“</a:t>
            </a:r>
            <a:r>
              <a:rPr lang="en-US" altLang="ja-JP" dirty="0">
                <a:solidFill>
                  <a:srgbClr val="002060"/>
                </a:solidFill>
              </a:rPr>
              <a:t>real</a:t>
            </a:r>
            <a:r>
              <a:rPr lang="ja-JP" altLang="en-US" dirty="0">
                <a:solidFill>
                  <a:srgbClr val="002060"/>
                </a:solidFill>
              </a:rPr>
              <a:t>”</a:t>
            </a:r>
            <a:r>
              <a:rPr lang="en-US" altLang="ja-JP" dirty="0">
                <a:solidFill>
                  <a:srgbClr val="002060"/>
                </a:solidFill>
              </a:rPr>
              <a:t> problem</a:t>
            </a:r>
          </a:p>
          <a:p>
            <a:r>
              <a:rPr lang="en-US" altLang="en-US" dirty="0">
                <a:solidFill>
                  <a:srgbClr val="002060"/>
                </a:solidFill>
              </a:rPr>
              <a:t>They start working on five new problems before one is solved </a:t>
            </a:r>
          </a:p>
          <a:p>
            <a:r>
              <a:rPr lang="en-US" altLang="en-US" dirty="0">
                <a:solidFill>
                  <a:srgbClr val="002060"/>
                </a:solidFill>
              </a:rPr>
              <a:t>Are hard to </a:t>
            </a:r>
            <a:r>
              <a:rPr lang="ja-JP" altLang="en-US" dirty="0">
                <a:solidFill>
                  <a:srgbClr val="002060"/>
                </a:solidFill>
              </a:rPr>
              <a:t>“</a:t>
            </a:r>
            <a:r>
              <a:rPr lang="en-US" altLang="ja-JP" dirty="0">
                <a:solidFill>
                  <a:srgbClr val="002060"/>
                </a:solidFill>
              </a:rPr>
              <a:t>pin down</a:t>
            </a:r>
            <a:r>
              <a:rPr lang="ja-JP" altLang="en-US" dirty="0">
                <a:solidFill>
                  <a:srgbClr val="002060"/>
                </a:solidFill>
              </a:rPr>
              <a:t>”</a:t>
            </a:r>
            <a:endParaRPr lang="en-US" altLang="en-US" dirty="0">
              <a:solidFill>
                <a:srgbClr val="002060"/>
              </a:solidFill>
            </a:endParaRPr>
          </a:p>
        </p:txBody>
      </p:sp>
      <p:pic>
        <p:nvPicPr>
          <p:cNvPr id="774150" name="Content Placeholder 8" descr="ProfileStages-0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7325" y="3552825"/>
            <a:ext cx="4333875" cy="2395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Freeform 20"/>
          <p:cNvSpPr/>
          <p:nvPr/>
        </p:nvSpPr>
        <p:spPr>
          <a:xfrm>
            <a:off x="4211638" y="3429000"/>
            <a:ext cx="3059112" cy="1544638"/>
          </a:xfrm>
          <a:custGeom>
            <a:avLst/>
            <a:gdLst>
              <a:gd name="connsiteX0" fmla="*/ 3058583 w 3058720"/>
              <a:gd name="connsiteY0" fmla="*/ 127000 h 1693334"/>
              <a:gd name="connsiteX1" fmla="*/ 3048000 w 3058720"/>
              <a:gd name="connsiteY1" fmla="*/ 539750 h 1693334"/>
              <a:gd name="connsiteX2" fmla="*/ 3005666 w 3058720"/>
              <a:gd name="connsiteY2" fmla="*/ 804334 h 1693334"/>
              <a:gd name="connsiteX3" fmla="*/ 2995083 w 3058720"/>
              <a:gd name="connsiteY3" fmla="*/ 994834 h 1693334"/>
              <a:gd name="connsiteX4" fmla="*/ 2984500 w 3058720"/>
              <a:gd name="connsiteY4" fmla="*/ 1090084 h 1693334"/>
              <a:gd name="connsiteX5" fmla="*/ 2899833 w 3058720"/>
              <a:gd name="connsiteY5" fmla="*/ 1111250 h 1693334"/>
              <a:gd name="connsiteX6" fmla="*/ 2624666 w 3058720"/>
              <a:gd name="connsiteY6" fmla="*/ 1121834 h 1693334"/>
              <a:gd name="connsiteX7" fmla="*/ 2497666 w 3058720"/>
              <a:gd name="connsiteY7" fmla="*/ 1143000 h 1693334"/>
              <a:gd name="connsiteX8" fmla="*/ 2275416 w 3058720"/>
              <a:gd name="connsiteY8" fmla="*/ 1153584 h 1693334"/>
              <a:gd name="connsiteX9" fmla="*/ 2243666 w 3058720"/>
              <a:gd name="connsiteY9" fmla="*/ 1164167 h 1693334"/>
              <a:gd name="connsiteX10" fmla="*/ 952500 w 3058720"/>
              <a:gd name="connsiteY10" fmla="*/ 1693334 h 1693334"/>
              <a:gd name="connsiteX11" fmla="*/ 0 w 3058720"/>
              <a:gd name="connsiteY11" fmla="*/ 973667 h 1693334"/>
              <a:gd name="connsiteX12" fmla="*/ 910166 w 3058720"/>
              <a:gd name="connsiteY12" fmla="*/ 0 h 1693334"/>
              <a:gd name="connsiteX13" fmla="*/ 3058583 w 3058720"/>
              <a:gd name="connsiteY13" fmla="*/ 127000 h 1693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58720" h="1693334">
                <a:moveTo>
                  <a:pt x="3058583" y="127000"/>
                </a:moveTo>
                <a:cubicBezTo>
                  <a:pt x="3055055" y="264583"/>
                  <a:pt x="3058720" y="402540"/>
                  <a:pt x="3048000" y="539750"/>
                </a:cubicBezTo>
                <a:cubicBezTo>
                  <a:pt x="3041043" y="628795"/>
                  <a:pt x="3005666" y="804334"/>
                  <a:pt x="3005666" y="804334"/>
                </a:cubicBezTo>
                <a:cubicBezTo>
                  <a:pt x="3002138" y="867834"/>
                  <a:pt x="2999781" y="931410"/>
                  <a:pt x="2995083" y="994834"/>
                </a:cubicBezTo>
                <a:cubicBezTo>
                  <a:pt x="2992723" y="1026692"/>
                  <a:pt x="3004729" y="1065360"/>
                  <a:pt x="2984500" y="1090084"/>
                </a:cubicBezTo>
                <a:cubicBezTo>
                  <a:pt x="2966079" y="1112599"/>
                  <a:pt x="2928811" y="1108693"/>
                  <a:pt x="2899833" y="1111250"/>
                </a:cubicBezTo>
                <a:cubicBezTo>
                  <a:pt x="2808398" y="1119318"/>
                  <a:pt x="2716388" y="1118306"/>
                  <a:pt x="2624666" y="1121834"/>
                </a:cubicBezTo>
                <a:cubicBezTo>
                  <a:pt x="2584099" y="1129947"/>
                  <a:pt x="2538509" y="1140083"/>
                  <a:pt x="2497666" y="1143000"/>
                </a:cubicBezTo>
                <a:cubicBezTo>
                  <a:pt x="2423687" y="1148284"/>
                  <a:pt x="2349499" y="1150056"/>
                  <a:pt x="2275416" y="1153584"/>
                </a:cubicBezTo>
                <a:lnTo>
                  <a:pt x="2243666" y="1164167"/>
                </a:lnTo>
                <a:lnTo>
                  <a:pt x="952500" y="1693334"/>
                </a:lnTo>
                <a:lnTo>
                  <a:pt x="0" y="973667"/>
                </a:lnTo>
                <a:lnTo>
                  <a:pt x="910166" y="0"/>
                </a:lnTo>
                <a:lnTo>
                  <a:pt x="3058583" y="127000"/>
                </a:lnTo>
                <a:close/>
              </a:path>
            </a:pathLst>
          </a:custGeom>
          <a:solidFill>
            <a:schemeClr val="bg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Tree>
    <p:extLst>
      <p:ext uri="{BB962C8B-B14F-4D97-AF65-F5344CB8AC3E}">
        <p14:creationId xmlns:p14="http://schemas.microsoft.com/office/powerpoint/2010/main" val="269496372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1" name="Rectangle 2"/>
          <p:cNvSpPr>
            <a:spLocks noGrp="1" noChangeArrowheads="1"/>
          </p:cNvSpPr>
          <p:nvPr>
            <p:ph type="title"/>
          </p:nvPr>
        </p:nvSpPr>
        <p:spPr/>
        <p:txBody>
          <a:bodyPr/>
          <a:lstStyle/>
          <a:p>
            <a:r>
              <a:rPr lang="en-US" altLang="en-US" dirty="0"/>
              <a:t>Generators View of Optimizers</a:t>
            </a:r>
          </a:p>
        </p:txBody>
      </p:sp>
      <p:sp>
        <p:nvSpPr>
          <p:cNvPr id="286722" name="Content Placeholder 12"/>
          <p:cNvSpPr>
            <a:spLocks noGrp="1"/>
          </p:cNvSpPr>
          <p:nvPr>
            <p:ph idx="1"/>
          </p:nvPr>
        </p:nvSpPr>
        <p:spPr>
          <a:xfrm>
            <a:off x="299881" y="1438275"/>
            <a:ext cx="8634557" cy="4868863"/>
          </a:xfrm>
        </p:spPr>
        <p:txBody>
          <a:bodyPr/>
          <a:lstStyle/>
          <a:p>
            <a:r>
              <a:rPr lang="en-US" dirty="0">
                <a:solidFill>
                  <a:srgbClr val="002060"/>
                </a:solidFill>
              </a:rPr>
              <a:t>Too narrow minded</a:t>
            </a:r>
          </a:p>
          <a:p>
            <a:r>
              <a:rPr lang="en-US" dirty="0">
                <a:solidFill>
                  <a:srgbClr val="002060"/>
                </a:solidFill>
              </a:rPr>
              <a:t>Cannot see the big picture</a:t>
            </a:r>
          </a:p>
          <a:p>
            <a:r>
              <a:rPr lang="en-US" dirty="0">
                <a:solidFill>
                  <a:srgbClr val="002060"/>
                </a:solidFill>
              </a:rPr>
              <a:t>Think they know the right answer but might be for the wrong problem</a:t>
            </a:r>
          </a:p>
        </p:txBody>
      </p:sp>
      <p:pic>
        <p:nvPicPr>
          <p:cNvPr id="775174" name="Content Placeholder 8" descr="ProfileStages-0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7325" y="3552825"/>
            <a:ext cx="4333875" cy="2395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reeform 7"/>
          <p:cNvSpPr/>
          <p:nvPr/>
        </p:nvSpPr>
        <p:spPr>
          <a:xfrm>
            <a:off x="2306638" y="4456113"/>
            <a:ext cx="3143250" cy="1851025"/>
          </a:xfrm>
          <a:custGeom>
            <a:avLst/>
            <a:gdLst>
              <a:gd name="connsiteX0" fmla="*/ 1047750 w 3143250"/>
              <a:gd name="connsiteY0" fmla="*/ 402167 h 1852084"/>
              <a:gd name="connsiteX1" fmla="*/ 0 w 3143250"/>
              <a:gd name="connsiteY1" fmla="*/ 1449917 h 1852084"/>
              <a:gd name="connsiteX2" fmla="*/ 698500 w 3143250"/>
              <a:gd name="connsiteY2" fmla="*/ 1852084 h 1852084"/>
              <a:gd name="connsiteX3" fmla="*/ 3143250 w 3143250"/>
              <a:gd name="connsiteY3" fmla="*/ 1492250 h 1852084"/>
              <a:gd name="connsiteX4" fmla="*/ 2910416 w 3143250"/>
              <a:gd name="connsiteY4" fmla="*/ 465667 h 1852084"/>
              <a:gd name="connsiteX5" fmla="*/ 1947333 w 3143250"/>
              <a:gd name="connsiteY5" fmla="*/ 0 h 1852084"/>
              <a:gd name="connsiteX6" fmla="*/ 1047750 w 3143250"/>
              <a:gd name="connsiteY6" fmla="*/ 402167 h 185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3250" h="1852084">
                <a:moveTo>
                  <a:pt x="1047750" y="402167"/>
                </a:moveTo>
                <a:lnTo>
                  <a:pt x="0" y="1449917"/>
                </a:lnTo>
                <a:lnTo>
                  <a:pt x="698500" y="1852084"/>
                </a:lnTo>
                <a:lnTo>
                  <a:pt x="3143250" y="1492250"/>
                </a:lnTo>
                <a:lnTo>
                  <a:pt x="2910416" y="465667"/>
                </a:lnTo>
                <a:lnTo>
                  <a:pt x="1947333" y="0"/>
                </a:lnTo>
                <a:lnTo>
                  <a:pt x="1047750" y="402167"/>
                </a:lnTo>
                <a:close/>
              </a:path>
            </a:pathLst>
          </a:custGeom>
          <a:solidFill>
            <a:schemeClr val="bg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Tree>
    <p:extLst>
      <p:ext uri="{BB962C8B-B14F-4D97-AF65-F5344CB8AC3E}">
        <p14:creationId xmlns:p14="http://schemas.microsoft.com/office/powerpoint/2010/main" val="270667380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Quadrant Job Types</a:t>
            </a:r>
          </a:p>
        </p:txBody>
      </p:sp>
      <p:sp>
        <p:nvSpPr>
          <p:cNvPr id="5" name="Text Placeholder 4"/>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2167521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9" name="Rectangle 2"/>
          <p:cNvSpPr>
            <a:spLocks noGrp="1" noChangeArrowheads="1"/>
          </p:cNvSpPr>
          <p:nvPr>
            <p:ph type="title"/>
          </p:nvPr>
        </p:nvSpPr>
        <p:spPr/>
        <p:txBody>
          <a:bodyPr/>
          <a:lstStyle/>
          <a:p>
            <a:r>
              <a:rPr lang="en-US" altLang="en-US" dirty="0"/>
              <a:t>Generators</a:t>
            </a:r>
          </a:p>
        </p:txBody>
      </p:sp>
      <p:sp>
        <p:nvSpPr>
          <p:cNvPr id="777218" name="Rectangle 3"/>
          <p:cNvSpPr>
            <a:spLocks noGrp="1" noChangeArrowheads="1"/>
          </p:cNvSpPr>
          <p:nvPr>
            <p:ph idx="1"/>
          </p:nvPr>
        </p:nvSpPr>
        <p:spPr>
          <a:xfrm>
            <a:off x="299881" y="1308100"/>
            <a:ext cx="8634557" cy="4868863"/>
          </a:xfrm>
        </p:spPr>
        <p:txBody>
          <a:bodyPr/>
          <a:lstStyle/>
          <a:p>
            <a:r>
              <a:rPr lang="en-US" altLang="en-US" dirty="0">
                <a:solidFill>
                  <a:srgbClr val="002060"/>
                </a:solidFill>
              </a:rPr>
              <a:t>Artistic professions </a:t>
            </a:r>
          </a:p>
          <a:p>
            <a:r>
              <a:rPr lang="en-US" altLang="en-US" dirty="0">
                <a:solidFill>
                  <a:srgbClr val="002060"/>
                </a:solidFill>
              </a:rPr>
              <a:t>Marketing </a:t>
            </a:r>
          </a:p>
          <a:p>
            <a:r>
              <a:rPr lang="en-US" altLang="en-US" dirty="0">
                <a:solidFill>
                  <a:srgbClr val="002060"/>
                </a:solidFill>
              </a:rPr>
              <a:t>Training and development </a:t>
            </a:r>
          </a:p>
          <a:p>
            <a:r>
              <a:rPr lang="en-US" altLang="en-US" dirty="0">
                <a:solidFill>
                  <a:srgbClr val="002060"/>
                </a:solidFill>
              </a:rPr>
              <a:t>Industrial engineering</a:t>
            </a:r>
          </a:p>
          <a:p>
            <a:r>
              <a:rPr lang="en-US" altLang="en-US" dirty="0">
                <a:solidFill>
                  <a:srgbClr val="002060"/>
                </a:solidFill>
              </a:rPr>
              <a:t>Teachers</a:t>
            </a:r>
          </a:p>
          <a:p>
            <a:r>
              <a:rPr lang="en-US" altLang="en-US" dirty="0">
                <a:solidFill>
                  <a:srgbClr val="002060"/>
                </a:solidFill>
              </a:rPr>
              <a:t>Entrepreneurship   students </a:t>
            </a:r>
          </a:p>
        </p:txBody>
      </p:sp>
      <p:pic>
        <p:nvPicPr>
          <p:cNvPr id="777220" name="Content Placeholder 13" descr="Generator.png"/>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rcRect l="5055" r="5055"/>
          <a:stretch>
            <a:fillRect/>
          </a:stretch>
        </p:blipFill>
        <p:spPr>
          <a:xfrm>
            <a:off x="5257800" y="1825625"/>
            <a:ext cx="3886200" cy="4351338"/>
          </a:xfrm>
        </p:spPr>
      </p:pic>
    </p:spTree>
    <p:extLst>
      <p:ext uri="{BB962C8B-B14F-4D97-AF65-F5344CB8AC3E}">
        <p14:creationId xmlns:p14="http://schemas.microsoft.com/office/powerpoint/2010/main" val="199260953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3" name="Rectangle 2"/>
          <p:cNvSpPr>
            <a:spLocks noGrp="1" noChangeArrowheads="1"/>
          </p:cNvSpPr>
          <p:nvPr>
            <p:ph type="title"/>
          </p:nvPr>
        </p:nvSpPr>
        <p:spPr/>
        <p:txBody>
          <a:bodyPr/>
          <a:lstStyle/>
          <a:p>
            <a:r>
              <a:rPr lang="en-US" altLang="en-US" dirty="0"/>
              <a:t>Conceptualizers</a:t>
            </a:r>
          </a:p>
        </p:txBody>
      </p:sp>
      <p:sp>
        <p:nvSpPr>
          <p:cNvPr id="778242" name="Rectangle 3"/>
          <p:cNvSpPr>
            <a:spLocks noGrp="1" noChangeArrowheads="1"/>
          </p:cNvSpPr>
          <p:nvPr>
            <p:ph idx="1"/>
          </p:nvPr>
        </p:nvSpPr>
        <p:spPr/>
        <p:txBody>
          <a:bodyPr/>
          <a:lstStyle/>
          <a:p>
            <a:r>
              <a:rPr lang="en-US" altLang="en-US" dirty="0">
                <a:solidFill>
                  <a:srgbClr val="002060"/>
                </a:solidFill>
              </a:rPr>
              <a:t>Professors</a:t>
            </a:r>
          </a:p>
          <a:p>
            <a:r>
              <a:rPr lang="en-US" altLang="en-US" dirty="0">
                <a:solidFill>
                  <a:srgbClr val="002060"/>
                </a:solidFill>
              </a:rPr>
              <a:t>Organizational development</a:t>
            </a:r>
          </a:p>
          <a:p>
            <a:r>
              <a:rPr lang="en-US" altLang="en-US" dirty="0">
                <a:solidFill>
                  <a:srgbClr val="002060"/>
                </a:solidFill>
              </a:rPr>
              <a:t>Research and development</a:t>
            </a:r>
          </a:p>
          <a:p>
            <a:r>
              <a:rPr lang="en-US" altLang="en-US" dirty="0">
                <a:solidFill>
                  <a:srgbClr val="002060"/>
                </a:solidFill>
              </a:rPr>
              <a:t>Market research</a:t>
            </a:r>
          </a:p>
          <a:p>
            <a:r>
              <a:rPr lang="en-US" altLang="en-US" dirty="0">
                <a:solidFill>
                  <a:srgbClr val="002060"/>
                </a:solidFill>
              </a:rPr>
              <a:t>Design</a:t>
            </a:r>
          </a:p>
          <a:p>
            <a:r>
              <a:rPr lang="en-US" altLang="en-US" dirty="0">
                <a:solidFill>
                  <a:srgbClr val="002060"/>
                </a:solidFill>
              </a:rPr>
              <a:t>Strategic planning</a:t>
            </a:r>
          </a:p>
          <a:p>
            <a:r>
              <a:rPr lang="en-US" altLang="en-US" dirty="0">
                <a:solidFill>
                  <a:srgbClr val="002060"/>
                </a:solidFill>
              </a:rPr>
              <a:t>Economics, physics, mathematics</a:t>
            </a:r>
          </a:p>
        </p:txBody>
      </p:sp>
      <p:sp>
        <p:nvSpPr>
          <p:cNvPr id="782342" name="Slide Number Placeholder 6"/>
          <p:cNvSpPr>
            <a:spLocks noGrp="1"/>
          </p:cNvSpPr>
          <p:nvPr>
            <p:ph type="sldNum" sz="quarter" idx="12"/>
          </p:nvPr>
        </p:nvSpPr>
        <p:spPr/>
        <p:txBody>
          <a:bodyPr/>
          <a:lstStyle>
            <a:lvl1pPr eaLnBrk="0" hangingPunct="0">
              <a:lnSpc>
                <a:spcPts val="3363"/>
              </a:lnSpc>
              <a:spcAft>
                <a:spcPts val="600"/>
              </a:spcAft>
              <a:buClr>
                <a:srgbClr val="E68422"/>
              </a:buClr>
              <a:buFont typeface="Arial" pitchFamily="34" charset="0"/>
              <a:buChar char="•"/>
              <a:defRPr sz="2400">
                <a:solidFill>
                  <a:srgbClr val="2F5897"/>
                </a:solidFill>
                <a:latin typeface="Calibri" pitchFamily="34" charset="0"/>
                <a:ea typeface="ＭＳ Ｐゴシック" pitchFamily="34" charset="-128"/>
              </a:defRPr>
            </a:lvl1pPr>
            <a:lvl2pPr marL="742950" indent="-285750" eaLnBrk="0" hangingPunct="0">
              <a:spcBef>
                <a:spcPct val="20000"/>
              </a:spcBef>
              <a:buClr>
                <a:srgbClr val="E68422"/>
              </a:buClr>
              <a:buFont typeface="Lucida Grande"/>
              <a:buChar char="-"/>
              <a:defRPr sz="2000">
                <a:solidFill>
                  <a:srgbClr val="2F5897"/>
                </a:solidFill>
                <a:latin typeface="Calibri" pitchFamily="34" charset="0"/>
                <a:ea typeface="ＭＳ Ｐゴシック" pitchFamily="34" charset="-128"/>
              </a:defRPr>
            </a:lvl2pPr>
            <a:lvl3pPr marL="1143000" indent="-228600" eaLnBrk="0" hangingPunct="0">
              <a:spcBef>
                <a:spcPct val="20000"/>
              </a:spcBef>
              <a:buClr>
                <a:srgbClr val="E68422"/>
              </a:buClr>
              <a:buFont typeface="Arial" pitchFamily="34" charset="0"/>
              <a:buChar char="•"/>
              <a:defRPr sz="2400">
                <a:solidFill>
                  <a:srgbClr val="2F5897"/>
                </a:solidFill>
                <a:latin typeface="Calibri" pitchFamily="34" charset="0"/>
                <a:ea typeface="ＭＳ Ｐゴシック" pitchFamily="34" charset="-128"/>
              </a:defRPr>
            </a:lvl3pPr>
            <a:lvl4pPr marL="1600200" indent="-228600" eaLnBrk="0" hangingPunct="0">
              <a:spcBef>
                <a:spcPct val="20000"/>
              </a:spcBef>
              <a:buClr>
                <a:srgbClr val="E68422"/>
              </a:buClr>
              <a:buFont typeface="Arial" pitchFamily="34" charset="0"/>
              <a:buChar char="•"/>
              <a:defRPr sz="1600">
                <a:solidFill>
                  <a:srgbClr val="2F5897"/>
                </a:solidFill>
                <a:latin typeface="Calibri" pitchFamily="34" charset="0"/>
                <a:ea typeface="ＭＳ Ｐゴシック" pitchFamily="34" charset="-128"/>
              </a:defRPr>
            </a:lvl4pPr>
            <a:lvl5pPr marL="2057400" indent="-228600" eaLnBrk="0" hangingPunct="0">
              <a:spcBef>
                <a:spcPct val="20000"/>
              </a:spcBef>
              <a:buClr>
                <a:srgbClr val="E68422"/>
              </a:buClr>
              <a:buFont typeface="Arial" pitchFamily="34" charset="0"/>
              <a:buChar char="•"/>
              <a:defRPr sz="1400">
                <a:solidFill>
                  <a:srgbClr val="2F5897"/>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ＭＳ Ｐゴシック" pitchFamily="34" charset="-128"/>
              </a:defRPr>
            </a:lvl9pPr>
          </a:lstStyle>
          <a:p>
            <a:fld id="{F310F8B6-1BCB-42E3-9A3E-5B849A460652}" type="slidenum">
              <a:rPr lang="en-US" altLang="en-US" smtClean="0"/>
              <a:pPr/>
              <a:t>25</a:t>
            </a:fld>
            <a:endParaRPr lang="en-US" altLang="en-US"/>
          </a:p>
        </p:txBody>
      </p:sp>
      <p:pic>
        <p:nvPicPr>
          <p:cNvPr id="778244" name="Content Placeholder 13" descr="Generator.png"/>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rcRect l="5634" r="5634"/>
          <a:stretch>
            <a:fillRect/>
          </a:stretch>
        </p:blipFill>
        <p:spPr>
          <a:xfrm>
            <a:off x="5257800" y="1825625"/>
            <a:ext cx="3886200" cy="4351338"/>
          </a:xfrm>
        </p:spPr>
      </p:pic>
      <p:sp>
        <p:nvSpPr>
          <p:cNvPr id="778245" name="Footer Placeholder 7"/>
          <p:cNvSpPr>
            <a:spLocks noGrp="1"/>
          </p:cNvSpPr>
          <p:nvPr>
            <p:ph type="ftr" sz="quarter" idx="4294967295"/>
          </p:nvPr>
        </p:nvSpPr>
        <p:spPr>
          <a:xfrm>
            <a:off x="0" y="6356350"/>
            <a:ext cx="3086100" cy="365125"/>
          </a:xfrm>
        </p:spPr>
        <p:txBody>
          <a:bodyPr/>
          <a:lstStyle>
            <a:lvl1pPr eaLnBrk="0" hangingPunct="0">
              <a:lnSpc>
                <a:spcPts val="3363"/>
              </a:lnSpc>
              <a:spcAft>
                <a:spcPts val="600"/>
              </a:spcAft>
              <a:buClr>
                <a:srgbClr val="E68422"/>
              </a:buClr>
              <a:buFont typeface="Arial" pitchFamily="34" charset="0"/>
              <a:buChar char="•"/>
              <a:defRPr sz="2400">
                <a:solidFill>
                  <a:srgbClr val="2F5897"/>
                </a:solidFill>
                <a:latin typeface="Calibri" pitchFamily="34" charset="0"/>
                <a:ea typeface="MS PGothic" pitchFamily="34" charset="-128"/>
              </a:defRPr>
            </a:lvl1pPr>
            <a:lvl2pPr marL="742950" indent="-285750" eaLnBrk="0" hangingPunct="0">
              <a:spcBef>
                <a:spcPct val="20000"/>
              </a:spcBef>
              <a:buClr>
                <a:srgbClr val="E68422"/>
              </a:buClr>
              <a:buFont typeface="Lucida Grande"/>
              <a:buChar char="-"/>
              <a:defRPr sz="2000">
                <a:solidFill>
                  <a:srgbClr val="2F5897"/>
                </a:solidFill>
                <a:latin typeface="Calibri" pitchFamily="34" charset="0"/>
                <a:ea typeface="MS PGothic" pitchFamily="34" charset="-128"/>
              </a:defRPr>
            </a:lvl2pPr>
            <a:lvl3pPr marL="1143000" indent="-228600" eaLnBrk="0" hangingPunct="0">
              <a:spcBef>
                <a:spcPct val="20000"/>
              </a:spcBef>
              <a:buClr>
                <a:srgbClr val="E68422"/>
              </a:buClr>
              <a:buFont typeface="Arial" pitchFamily="34" charset="0"/>
              <a:buChar char="•"/>
              <a:defRPr sz="2400">
                <a:solidFill>
                  <a:srgbClr val="2F5897"/>
                </a:solidFill>
                <a:latin typeface="Calibri" pitchFamily="34" charset="0"/>
                <a:ea typeface="MS PGothic" pitchFamily="34" charset="-128"/>
              </a:defRPr>
            </a:lvl3pPr>
            <a:lvl4pPr marL="1600200" indent="-228600" eaLnBrk="0" hangingPunct="0">
              <a:spcBef>
                <a:spcPct val="20000"/>
              </a:spcBef>
              <a:buClr>
                <a:srgbClr val="E68422"/>
              </a:buClr>
              <a:buFont typeface="Arial" pitchFamily="34" charset="0"/>
              <a:buChar char="•"/>
              <a:defRPr sz="1600">
                <a:solidFill>
                  <a:srgbClr val="2F5897"/>
                </a:solidFill>
                <a:latin typeface="Calibri" pitchFamily="34" charset="0"/>
                <a:ea typeface="MS PGothic" pitchFamily="34" charset="-128"/>
              </a:defRPr>
            </a:lvl4pPr>
            <a:lvl5pPr marL="2057400" indent="-228600" eaLnBrk="0" hangingPunct="0">
              <a:spcBef>
                <a:spcPct val="20000"/>
              </a:spcBef>
              <a:buClr>
                <a:srgbClr val="E68422"/>
              </a:buClr>
              <a:buFont typeface="Arial" pitchFamily="34" charset="0"/>
              <a:buChar char="•"/>
              <a:defRPr sz="1400">
                <a:solidFill>
                  <a:srgbClr val="2F5897"/>
                </a:solidFill>
                <a:latin typeface="Calibri" pitchFamily="34" charset="0"/>
                <a:ea typeface="MS PGothic" pitchFamily="34" charset="-128"/>
              </a:defRPr>
            </a:lvl5pPr>
            <a:lvl6pPr marL="25146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6pPr>
            <a:lvl7pPr marL="29718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7pPr>
            <a:lvl8pPr marL="34290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8pPr>
            <a:lvl9pPr marL="38862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9pPr>
          </a:lstStyle>
          <a:p>
            <a:pPr>
              <a:buNone/>
            </a:pPr>
            <a:endParaRPr lang="en-US" altLang="en-US" dirty="0"/>
          </a:p>
        </p:txBody>
      </p:sp>
    </p:spTree>
    <p:extLst>
      <p:ext uri="{BB962C8B-B14F-4D97-AF65-F5344CB8AC3E}">
        <p14:creationId xmlns:p14="http://schemas.microsoft.com/office/powerpoint/2010/main" val="139675631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7" name="Rectangle 2"/>
          <p:cNvSpPr>
            <a:spLocks noGrp="1" noChangeArrowheads="1"/>
          </p:cNvSpPr>
          <p:nvPr>
            <p:ph type="title"/>
          </p:nvPr>
        </p:nvSpPr>
        <p:spPr/>
        <p:txBody>
          <a:bodyPr/>
          <a:lstStyle/>
          <a:p>
            <a:r>
              <a:rPr lang="en-US" altLang="en-US" dirty="0"/>
              <a:t>Optimizers</a:t>
            </a:r>
          </a:p>
        </p:txBody>
      </p:sp>
      <p:sp>
        <p:nvSpPr>
          <p:cNvPr id="779266" name="Rectangle 3"/>
          <p:cNvSpPr>
            <a:spLocks noGrp="1" noChangeArrowheads="1"/>
          </p:cNvSpPr>
          <p:nvPr>
            <p:ph idx="1"/>
          </p:nvPr>
        </p:nvSpPr>
        <p:spPr/>
        <p:txBody>
          <a:bodyPr/>
          <a:lstStyle/>
          <a:p>
            <a:r>
              <a:rPr lang="en-US" altLang="en-US" dirty="0"/>
              <a:t>Engineering</a:t>
            </a:r>
          </a:p>
          <a:p>
            <a:r>
              <a:rPr lang="en-US" altLang="en-US" dirty="0"/>
              <a:t>IT systems development</a:t>
            </a:r>
          </a:p>
          <a:p>
            <a:r>
              <a:rPr lang="en-US" altLang="en-US" dirty="0"/>
              <a:t>Finance </a:t>
            </a:r>
          </a:p>
          <a:p>
            <a:r>
              <a:rPr lang="en-US" altLang="en-US" dirty="0"/>
              <a:t>Accounting</a:t>
            </a:r>
          </a:p>
          <a:p>
            <a:r>
              <a:rPr lang="en-US" altLang="en-US" dirty="0"/>
              <a:t>Applied research</a:t>
            </a:r>
          </a:p>
          <a:p>
            <a:r>
              <a:rPr lang="en-US" altLang="en-US" dirty="0"/>
              <a:t>Technical customer support</a:t>
            </a:r>
          </a:p>
        </p:txBody>
      </p:sp>
      <p:pic>
        <p:nvPicPr>
          <p:cNvPr id="779268" name="Content Placeholder 13" descr="Generator.png"/>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rcRect l="5684" r="5684"/>
          <a:stretch>
            <a:fillRect/>
          </a:stretch>
        </p:blipFill>
        <p:spPr>
          <a:xfrm>
            <a:off x="5257800" y="1825625"/>
            <a:ext cx="3886200" cy="4351338"/>
          </a:xfrm>
        </p:spPr>
      </p:pic>
    </p:spTree>
    <p:extLst>
      <p:ext uri="{BB962C8B-B14F-4D97-AF65-F5344CB8AC3E}">
        <p14:creationId xmlns:p14="http://schemas.microsoft.com/office/powerpoint/2010/main" val="345348750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1" name="Rectangle 2"/>
          <p:cNvSpPr>
            <a:spLocks noGrp="1" noChangeArrowheads="1"/>
          </p:cNvSpPr>
          <p:nvPr>
            <p:ph type="title"/>
          </p:nvPr>
        </p:nvSpPr>
        <p:spPr/>
        <p:txBody>
          <a:bodyPr/>
          <a:lstStyle/>
          <a:p>
            <a:r>
              <a:rPr lang="en-US" altLang="en-US" dirty="0"/>
              <a:t>Implementers</a:t>
            </a:r>
          </a:p>
        </p:txBody>
      </p:sp>
      <p:sp>
        <p:nvSpPr>
          <p:cNvPr id="780290" name="Rectangle 3"/>
          <p:cNvSpPr>
            <a:spLocks noGrp="1" noChangeArrowheads="1"/>
          </p:cNvSpPr>
          <p:nvPr>
            <p:ph idx="1"/>
          </p:nvPr>
        </p:nvSpPr>
        <p:spPr/>
        <p:txBody>
          <a:bodyPr/>
          <a:lstStyle/>
          <a:p>
            <a:r>
              <a:rPr lang="en-US" altLang="en-US" dirty="0"/>
              <a:t>Sales</a:t>
            </a:r>
          </a:p>
          <a:p>
            <a:r>
              <a:rPr lang="en-US" altLang="en-US" dirty="0"/>
              <a:t>Manufacturing and production</a:t>
            </a:r>
          </a:p>
          <a:p>
            <a:r>
              <a:rPr lang="en-US" altLang="en-US" dirty="0"/>
              <a:t>Logistics</a:t>
            </a:r>
          </a:p>
          <a:p>
            <a:r>
              <a:rPr lang="en-US" altLang="en-US" dirty="0"/>
              <a:t>Project management</a:t>
            </a:r>
          </a:p>
          <a:p>
            <a:r>
              <a:rPr lang="en-US" altLang="en-US" dirty="0"/>
              <a:t>Administrative support </a:t>
            </a:r>
          </a:p>
          <a:p>
            <a:r>
              <a:rPr lang="en-US" altLang="en-US" dirty="0"/>
              <a:t>Customer relations</a:t>
            </a:r>
          </a:p>
          <a:p>
            <a:r>
              <a:rPr lang="en-US" altLang="en-US" dirty="0"/>
              <a:t>IT Operations </a:t>
            </a:r>
          </a:p>
        </p:txBody>
      </p:sp>
      <p:pic>
        <p:nvPicPr>
          <p:cNvPr id="780292" name="Content Placeholder 13" descr="Generator.png"/>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rcRect l="5000" r="5000"/>
          <a:stretch>
            <a:fillRect/>
          </a:stretch>
        </p:blipFill>
        <p:spPr>
          <a:xfrm>
            <a:off x="5257800" y="1825625"/>
            <a:ext cx="3886200" cy="4351338"/>
          </a:xfrm>
        </p:spPr>
      </p:pic>
    </p:spTree>
    <p:extLst>
      <p:ext uri="{BB962C8B-B14F-4D97-AF65-F5344CB8AC3E}">
        <p14:creationId xmlns:p14="http://schemas.microsoft.com/office/powerpoint/2010/main" val="188792933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Different Quadrant Job Types</a:t>
            </a:r>
          </a:p>
        </p:txBody>
      </p:sp>
      <p:grpSp>
        <p:nvGrpSpPr>
          <p:cNvPr id="5" name="Group 4"/>
          <p:cNvGrpSpPr>
            <a:grpSpLocks/>
          </p:cNvGrpSpPr>
          <p:nvPr/>
        </p:nvGrpSpPr>
        <p:grpSpPr bwMode="auto">
          <a:xfrm>
            <a:off x="1447800" y="1223805"/>
            <a:ext cx="6324600" cy="5132546"/>
            <a:chOff x="453" y="3017"/>
            <a:chExt cx="10961" cy="8528"/>
          </a:xfrm>
        </p:grpSpPr>
        <p:cxnSp>
          <p:nvCxnSpPr>
            <p:cNvPr id="6" name="Line 60"/>
            <p:cNvCxnSpPr/>
            <p:nvPr/>
          </p:nvCxnSpPr>
          <p:spPr bwMode="auto">
            <a:xfrm>
              <a:off x="5732" y="3691"/>
              <a:ext cx="0" cy="7854"/>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cxnSp>
        <p:grpSp>
          <p:nvGrpSpPr>
            <p:cNvPr id="7" name="Group 6"/>
            <p:cNvGrpSpPr>
              <a:grpSpLocks/>
            </p:cNvGrpSpPr>
            <p:nvPr/>
          </p:nvGrpSpPr>
          <p:grpSpPr bwMode="auto">
            <a:xfrm>
              <a:off x="453" y="3017"/>
              <a:ext cx="10961" cy="8528"/>
              <a:chOff x="453" y="3017"/>
              <a:chExt cx="10961" cy="8528"/>
            </a:xfrm>
          </p:grpSpPr>
          <p:cxnSp>
            <p:nvCxnSpPr>
              <p:cNvPr id="8" name="Line 62"/>
              <p:cNvCxnSpPr/>
              <p:nvPr/>
            </p:nvCxnSpPr>
            <p:spPr bwMode="auto">
              <a:xfrm>
                <a:off x="1557" y="7618"/>
                <a:ext cx="8524"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cxnSp>
          <p:sp>
            <p:nvSpPr>
              <p:cNvPr id="9" name="Text Box 63"/>
              <p:cNvSpPr txBox="1">
                <a:spLocks noChangeArrowheads="1"/>
              </p:cNvSpPr>
              <p:nvPr/>
            </p:nvSpPr>
            <p:spPr bwMode="auto">
              <a:xfrm>
                <a:off x="5919" y="4276"/>
                <a:ext cx="5218" cy="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285750" indent="-285750">
                  <a:lnSpc>
                    <a:spcPct val="115000"/>
                  </a:lnSpc>
                  <a:spcAft>
                    <a:spcPts val="0"/>
                  </a:spcAft>
                  <a:buFont typeface="Arial" panose="020B0604020202020204" pitchFamily="34" charset="0"/>
                  <a:buChar char="•"/>
                </a:pPr>
                <a:r>
                  <a:rPr lang="en-US" sz="1400" dirty="0">
                    <a:solidFill>
                      <a:srgbClr val="002060"/>
                    </a:solidFill>
                    <a:effectLst/>
                    <a:ea typeface="Cambria"/>
                    <a:cs typeface="Times New Roman"/>
                  </a:rPr>
                  <a:t>School Teacher</a:t>
                </a:r>
                <a:endParaRPr lang="en-CA" sz="1400" dirty="0">
                  <a:solidFill>
                    <a:srgbClr val="002060"/>
                  </a:solidFill>
                  <a:effectLst/>
                  <a:ea typeface="Cambria"/>
                  <a:cs typeface="Times New Roman"/>
                </a:endParaRPr>
              </a:p>
              <a:p>
                <a:pPr marL="285750" indent="-285750">
                  <a:lnSpc>
                    <a:spcPct val="115000"/>
                  </a:lnSpc>
                  <a:spcAft>
                    <a:spcPts val="0"/>
                  </a:spcAft>
                  <a:buFont typeface="Arial" panose="020B0604020202020204" pitchFamily="34" charset="0"/>
                  <a:buChar char="•"/>
                </a:pPr>
                <a:r>
                  <a:rPr lang="en-US" sz="1400" dirty="0">
                    <a:solidFill>
                      <a:srgbClr val="002060"/>
                    </a:solidFill>
                    <a:effectLst/>
                    <a:ea typeface="Cambria"/>
                    <a:cs typeface="Times New Roman"/>
                  </a:rPr>
                  <a:t>Academic</a:t>
                </a:r>
                <a:endParaRPr lang="en-CA" sz="1400" dirty="0">
                  <a:solidFill>
                    <a:srgbClr val="002060"/>
                  </a:solidFill>
                  <a:effectLst/>
                  <a:ea typeface="Cambria"/>
                  <a:cs typeface="Times New Roman"/>
                </a:endParaRPr>
              </a:p>
              <a:p>
                <a:pPr marL="285750" indent="-285750">
                  <a:lnSpc>
                    <a:spcPct val="115000"/>
                  </a:lnSpc>
                  <a:spcAft>
                    <a:spcPts val="0"/>
                  </a:spcAft>
                  <a:buFont typeface="Arial" panose="020B0604020202020204" pitchFamily="34" charset="0"/>
                  <a:buChar char="•"/>
                </a:pPr>
                <a:r>
                  <a:rPr lang="en-US" sz="1400" dirty="0">
                    <a:solidFill>
                      <a:srgbClr val="002060"/>
                    </a:solidFill>
                    <a:effectLst/>
                    <a:ea typeface="Cambria"/>
                    <a:cs typeface="Times New Roman"/>
                  </a:rPr>
                  <a:t>Artistic</a:t>
                </a:r>
                <a:endParaRPr lang="en-CA" sz="1400" dirty="0">
                  <a:solidFill>
                    <a:srgbClr val="002060"/>
                  </a:solidFill>
                  <a:effectLst/>
                  <a:ea typeface="Cambria"/>
                  <a:cs typeface="Times New Roman"/>
                </a:endParaRPr>
              </a:p>
              <a:p>
                <a:pPr marL="285750" indent="-285750">
                  <a:lnSpc>
                    <a:spcPct val="115000"/>
                  </a:lnSpc>
                  <a:spcAft>
                    <a:spcPts val="0"/>
                  </a:spcAft>
                  <a:buFont typeface="Arial" panose="020B0604020202020204" pitchFamily="34" charset="0"/>
                  <a:buChar char="•"/>
                </a:pPr>
                <a:r>
                  <a:rPr lang="en-US" sz="1400" dirty="0">
                    <a:solidFill>
                      <a:srgbClr val="002060"/>
                    </a:solidFill>
                    <a:effectLst/>
                    <a:ea typeface="Cambria"/>
                    <a:cs typeface="Times New Roman"/>
                  </a:rPr>
                  <a:t>Non-Profit/University Administration</a:t>
                </a:r>
                <a:endParaRPr lang="en-CA" sz="1400" dirty="0">
                  <a:solidFill>
                    <a:srgbClr val="002060"/>
                  </a:solidFill>
                  <a:effectLst/>
                  <a:ea typeface="Cambria"/>
                  <a:cs typeface="Times New Roman"/>
                </a:endParaRPr>
              </a:p>
              <a:p>
                <a:pPr marL="285750" indent="-285750">
                  <a:lnSpc>
                    <a:spcPct val="115000"/>
                  </a:lnSpc>
                  <a:spcAft>
                    <a:spcPts val="1000"/>
                  </a:spcAft>
                  <a:buFont typeface="Arial" panose="020B0604020202020204" pitchFamily="34" charset="0"/>
                  <a:buChar char="•"/>
                </a:pPr>
                <a:r>
                  <a:rPr lang="en-US" sz="1400" dirty="0">
                    <a:solidFill>
                      <a:srgbClr val="002060"/>
                    </a:solidFill>
                    <a:effectLst/>
                    <a:ea typeface="Cambria"/>
                    <a:cs typeface="Times New Roman"/>
                  </a:rPr>
                  <a:t>Training and Development</a:t>
                </a:r>
                <a:endParaRPr lang="en-CA" sz="1400" dirty="0">
                  <a:solidFill>
                    <a:srgbClr val="002060"/>
                  </a:solidFill>
                  <a:effectLst/>
                  <a:ea typeface="Cambria"/>
                  <a:cs typeface="Times New Roman"/>
                </a:endParaRPr>
              </a:p>
            </p:txBody>
          </p:sp>
          <p:sp>
            <p:nvSpPr>
              <p:cNvPr id="10" name="Text Box 64"/>
              <p:cNvSpPr txBox="1">
                <a:spLocks noChangeArrowheads="1"/>
              </p:cNvSpPr>
              <p:nvPr/>
            </p:nvSpPr>
            <p:spPr bwMode="auto">
              <a:xfrm>
                <a:off x="1329" y="4201"/>
                <a:ext cx="4216" cy="3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285750" indent="-285750">
                  <a:lnSpc>
                    <a:spcPct val="115000"/>
                  </a:lnSpc>
                  <a:spcAft>
                    <a:spcPts val="0"/>
                  </a:spcAft>
                  <a:buFont typeface="Arial" panose="020B0604020202020204" pitchFamily="34" charset="0"/>
                  <a:buChar char="•"/>
                </a:pPr>
                <a:r>
                  <a:rPr lang="en-US" sz="1400" dirty="0">
                    <a:solidFill>
                      <a:srgbClr val="002060"/>
                    </a:solidFill>
                    <a:effectLst/>
                    <a:ea typeface="Cambria"/>
                    <a:cs typeface="Times New Roman"/>
                  </a:rPr>
                  <a:t>IT Operations</a:t>
                </a:r>
                <a:endParaRPr lang="en-CA" sz="1400" dirty="0">
                  <a:solidFill>
                    <a:srgbClr val="002060"/>
                  </a:solidFill>
                  <a:effectLst/>
                  <a:ea typeface="Cambria"/>
                  <a:cs typeface="Times New Roman"/>
                </a:endParaRPr>
              </a:p>
              <a:p>
                <a:pPr marL="285750" indent="-285750">
                  <a:lnSpc>
                    <a:spcPct val="115000"/>
                  </a:lnSpc>
                  <a:spcAft>
                    <a:spcPts val="0"/>
                  </a:spcAft>
                  <a:buFont typeface="Arial" panose="020B0604020202020204" pitchFamily="34" charset="0"/>
                  <a:buChar char="•"/>
                </a:pPr>
                <a:r>
                  <a:rPr lang="en-US" sz="1400" dirty="0">
                    <a:solidFill>
                      <a:srgbClr val="002060"/>
                    </a:solidFill>
                    <a:effectLst/>
                    <a:ea typeface="Cambria"/>
                    <a:cs typeface="Times New Roman"/>
                  </a:rPr>
                  <a:t>Customer Relations</a:t>
                </a:r>
                <a:endParaRPr lang="en-CA" sz="1400" dirty="0">
                  <a:solidFill>
                    <a:srgbClr val="002060"/>
                  </a:solidFill>
                  <a:effectLst/>
                  <a:ea typeface="Cambria"/>
                  <a:cs typeface="Times New Roman"/>
                </a:endParaRPr>
              </a:p>
              <a:p>
                <a:pPr marL="285750" indent="-285750">
                  <a:lnSpc>
                    <a:spcPct val="115000"/>
                  </a:lnSpc>
                  <a:spcAft>
                    <a:spcPts val="0"/>
                  </a:spcAft>
                  <a:buFont typeface="Arial" panose="020B0604020202020204" pitchFamily="34" charset="0"/>
                  <a:buChar char="•"/>
                </a:pPr>
                <a:r>
                  <a:rPr lang="en-US" sz="1400" dirty="0">
                    <a:solidFill>
                      <a:srgbClr val="002060"/>
                    </a:solidFill>
                    <a:effectLst/>
                    <a:ea typeface="Cambria"/>
                    <a:cs typeface="Times New Roman"/>
                  </a:rPr>
                  <a:t>Secretarial/Admin.</a:t>
                </a:r>
                <a:endParaRPr lang="en-CA" sz="1400" dirty="0">
                  <a:solidFill>
                    <a:srgbClr val="002060"/>
                  </a:solidFill>
                  <a:effectLst/>
                  <a:ea typeface="Cambria"/>
                  <a:cs typeface="Times New Roman"/>
                </a:endParaRPr>
              </a:p>
              <a:p>
                <a:pPr marL="285750" indent="-285750">
                  <a:lnSpc>
                    <a:spcPct val="115000"/>
                  </a:lnSpc>
                  <a:spcAft>
                    <a:spcPts val="0"/>
                  </a:spcAft>
                  <a:buFont typeface="Arial" panose="020B0604020202020204" pitchFamily="34" charset="0"/>
                  <a:buChar char="•"/>
                </a:pPr>
                <a:r>
                  <a:rPr lang="en-US" sz="1400" dirty="0">
                    <a:solidFill>
                      <a:srgbClr val="002060"/>
                    </a:solidFill>
                    <a:effectLst/>
                    <a:ea typeface="Cambria"/>
                    <a:cs typeface="Times New Roman"/>
                  </a:rPr>
                  <a:t>Project Manager</a:t>
                </a:r>
                <a:endParaRPr lang="en-CA" sz="1400" dirty="0">
                  <a:solidFill>
                    <a:srgbClr val="002060"/>
                  </a:solidFill>
                  <a:effectLst/>
                  <a:ea typeface="Cambria"/>
                  <a:cs typeface="Times New Roman"/>
                </a:endParaRPr>
              </a:p>
              <a:p>
                <a:pPr marL="285750" indent="-285750">
                  <a:lnSpc>
                    <a:spcPct val="115000"/>
                  </a:lnSpc>
                  <a:spcAft>
                    <a:spcPts val="0"/>
                  </a:spcAft>
                  <a:buFont typeface="Arial" panose="020B0604020202020204" pitchFamily="34" charset="0"/>
                  <a:buChar char="•"/>
                </a:pPr>
                <a:r>
                  <a:rPr lang="en-US" sz="1400" dirty="0">
                    <a:solidFill>
                      <a:srgbClr val="002060"/>
                    </a:solidFill>
                    <a:effectLst/>
                    <a:ea typeface="Cambria"/>
                    <a:cs typeface="Times New Roman"/>
                  </a:rPr>
                  <a:t>Sales</a:t>
                </a:r>
                <a:endParaRPr lang="en-CA" sz="1400" dirty="0">
                  <a:solidFill>
                    <a:srgbClr val="002060"/>
                  </a:solidFill>
                  <a:effectLst/>
                  <a:ea typeface="Cambria"/>
                  <a:cs typeface="Times New Roman"/>
                </a:endParaRPr>
              </a:p>
              <a:p>
                <a:pPr marL="285750" indent="-285750">
                  <a:lnSpc>
                    <a:spcPct val="115000"/>
                  </a:lnSpc>
                  <a:spcAft>
                    <a:spcPts val="1000"/>
                  </a:spcAft>
                  <a:buFont typeface="Arial" panose="020B0604020202020204" pitchFamily="34" charset="0"/>
                  <a:buChar char="•"/>
                </a:pPr>
                <a:r>
                  <a:rPr lang="en-US" sz="1400" dirty="0">
                    <a:solidFill>
                      <a:srgbClr val="002060"/>
                    </a:solidFill>
                    <a:effectLst/>
                    <a:ea typeface="Cambria"/>
                    <a:cs typeface="Times New Roman"/>
                  </a:rPr>
                  <a:t>Manufacturing </a:t>
                </a:r>
                <a:endParaRPr lang="en-CA" sz="1400" dirty="0">
                  <a:solidFill>
                    <a:srgbClr val="002060"/>
                  </a:solidFill>
                  <a:effectLst/>
                  <a:ea typeface="Cambria"/>
                  <a:cs typeface="Times New Roman"/>
                </a:endParaRPr>
              </a:p>
            </p:txBody>
          </p:sp>
          <p:sp>
            <p:nvSpPr>
              <p:cNvPr id="11" name="Text Box 65"/>
              <p:cNvSpPr txBox="1">
                <a:spLocks noChangeArrowheads="1"/>
              </p:cNvSpPr>
              <p:nvPr/>
            </p:nvSpPr>
            <p:spPr bwMode="auto">
              <a:xfrm>
                <a:off x="5919" y="7888"/>
                <a:ext cx="4301" cy="3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285750" indent="-285750">
                  <a:lnSpc>
                    <a:spcPct val="115000"/>
                  </a:lnSpc>
                  <a:spcAft>
                    <a:spcPts val="0"/>
                  </a:spcAft>
                  <a:buFont typeface="Arial" panose="020B0604020202020204" pitchFamily="34" charset="0"/>
                  <a:buChar char="•"/>
                </a:pPr>
                <a:r>
                  <a:rPr lang="en-US" sz="1400" dirty="0">
                    <a:solidFill>
                      <a:srgbClr val="002060"/>
                    </a:solidFill>
                    <a:effectLst/>
                    <a:ea typeface="Cambria"/>
                    <a:cs typeface="Times New Roman"/>
                  </a:rPr>
                  <a:t>Organizational Development</a:t>
                </a:r>
                <a:endParaRPr lang="en-CA" sz="1400" dirty="0">
                  <a:solidFill>
                    <a:srgbClr val="002060"/>
                  </a:solidFill>
                  <a:effectLst/>
                  <a:ea typeface="Cambria"/>
                  <a:cs typeface="Times New Roman"/>
                </a:endParaRPr>
              </a:p>
              <a:p>
                <a:pPr marL="285750" indent="-285750">
                  <a:lnSpc>
                    <a:spcPct val="115000"/>
                  </a:lnSpc>
                  <a:spcAft>
                    <a:spcPts val="0"/>
                  </a:spcAft>
                  <a:buFont typeface="Arial" panose="020B0604020202020204" pitchFamily="34" charset="0"/>
                  <a:buChar char="•"/>
                </a:pPr>
                <a:r>
                  <a:rPr lang="en-US" sz="1400" dirty="0">
                    <a:solidFill>
                      <a:srgbClr val="002060"/>
                    </a:solidFill>
                    <a:effectLst/>
                    <a:ea typeface="Cambria"/>
                    <a:cs typeface="Times New Roman"/>
                  </a:rPr>
                  <a:t>Strategic Planning</a:t>
                </a:r>
                <a:endParaRPr lang="en-CA" sz="1400" dirty="0">
                  <a:solidFill>
                    <a:srgbClr val="002060"/>
                  </a:solidFill>
                  <a:effectLst/>
                  <a:ea typeface="Cambria"/>
                  <a:cs typeface="Times New Roman"/>
                </a:endParaRPr>
              </a:p>
              <a:p>
                <a:pPr marL="285750" indent="-285750">
                  <a:lnSpc>
                    <a:spcPct val="115000"/>
                  </a:lnSpc>
                  <a:spcAft>
                    <a:spcPts val="0"/>
                  </a:spcAft>
                  <a:buFont typeface="Arial" panose="020B0604020202020204" pitchFamily="34" charset="0"/>
                  <a:buChar char="•"/>
                </a:pPr>
                <a:r>
                  <a:rPr lang="en-US" sz="1400" dirty="0">
                    <a:solidFill>
                      <a:srgbClr val="002060"/>
                    </a:solidFill>
                    <a:effectLst/>
                    <a:ea typeface="Cambria"/>
                    <a:cs typeface="Times New Roman"/>
                  </a:rPr>
                  <a:t>Market Research</a:t>
                </a:r>
                <a:endParaRPr lang="en-CA" sz="1400" dirty="0">
                  <a:solidFill>
                    <a:srgbClr val="002060"/>
                  </a:solidFill>
                  <a:effectLst/>
                  <a:ea typeface="Cambria"/>
                  <a:cs typeface="Times New Roman"/>
                </a:endParaRPr>
              </a:p>
              <a:p>
                <a:pPr marL="285750" indent="-285750">
                  <a:lnSpc>
                    <a:spcPct val="115000"/>
                  </a:lnSpc>
                  <a:spcAft>
                    <a:spcPts val="0"/>
                  </a:spcAft>
                  <a:buFont typeface="Arial" panose="020B0604020202020204" pitchFamily="34" charset="0"/>
                  <a:buChar char="•"/>
                </a:pPr>
                <a:r>
                  <a:rPr lang="en-US" sz="1400" dirty="0">
                    <a:solidFill>
                      <a:srgbClr val="002060"/>
                    </a:solidFill>
                    <a:effectLst/>
                    <a:ea typeface="Cambria"/>
                    <a:cs typeface="Times New Roman"/>
                  </a:rPr>
                  <a:t>Design</a:t>
                </a:r>
                <a:endParaRPr lang="en-CA" sz="1400" dirty="0">
                  <a:solidFill>
                    <a:srgbClr val="002060"/>
                  </a:solidFill>
                  <a:effectLst/>
                  <a:ea typeface="Cambria"/>
                  <a:cs typeface="Times New Roman"/>
                </a:endParaRPr>
              </a:p>
              <a:p>
                <a:pPr marL="285750" indent="-285750">
                  <a:lnSpc>
                    <a:spcPct val="115000"/>
                  </a:lnSpc>
                  <a:spcAft>
                    <a:spcPts val="0"/>
                  </a:spcAft>
                  <a:buFont typeface="Arial" panose="020B0604020202020204" pitchFamily="34" charset="0"/>
                  <a:buChar char="•"/>
                </a:pPr>
                <a:r>
                  <a:rPr lang="en-US" sz="1400" dirty="0">
                    <a:solidFill>
                      <a:srgbClr val="002060"/>
                    </a:solidFill>
                    <a:effectLst/>
                    <a:ea typeface="Cambria"/>
                    <a:cs typeface="Times New Roman"/>
                  </a:rPr>
                  <a:t>R&amp;D</a:t>
                </a:r>
                <a:endParaRPr lang="en-CA" sz="1400" dirty="0">
                  <a:solidFill>
                    <a:srgbClr val="002060"/>
                  </a:solidFill>
                  <a:effectLst/>
                  <a:ea typeface="Cambria"/>
                  <a:cs typeface="Times New Roman"/>
                </a:endParaRPr>
              </a:p>
              <a:p>
                <a:pPr>
                  <a:lnSpc>
                    <a:spcPct val="115000"/>
                  </a:lnSpc>
                  <a:spcAft>
                    <a:spcPts val="1000"/>
                  </a:spcAft>
                </a:pPr>
                <a:r>
                  <a:rPr lang="en-US" b="1" dirty="0">
                    <a:solidFill>
                      <a:srgbClr val="1F497D"/>
                    </a:solidFill>
                    <a:effectLst/>
                    <a:ea typeface="Cambria"/>
                    <a:cs typeface="Times New Roman"/>
                  </a:rPr>
                  <a:t> </a:t>
                </a:r>
                <a:endParaRPr lang="en-CA" sz="1200" dirty="0">
                  <a:solidFill>
                    <a:srgbClr val="1F497D"/>
                  </a:solidFill>
                  <a:effectLst/>
                  <a:ea typeface="Cambria"/>
                  <a:cs typeface="Times New Roman"/>
                </a:endParaRPr>
              </a:p>
            </p:txBody>
          </p:sp>
          <p:sp>
            <p:nvSpPr>
              <p:cNvPr id="12" name="Text Box 66"/>
              <p:cNvSpPr txBox="1">
                <a:spLocks noChangeArrowheads="1"/>
              </p:cNvSpPr>
              <p:nvPr/>
            </p:nvSpPr>
            <p:spPr bwMode="auto">
              <a:xfrm>
                <a:off x="1329" y="7867"/>
                <a:ext cx="4301" cy="3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285750" indent="-285750">
                  <a:lnSpc>
                    <a:spcPct val="115000"/>
                  </a:lnSpc>
                  <a:spcAft>
                    <a:spcPts val="0"/>
                  </a:spcAft>
                  <a:buFont typeface="Arial" panose="020B0604020202020204" pitchFamily="34" charset="0"/>
                  <a:buChar char="•"/>
                </a:pPr>
                <a:r>
                  <a:rPr lang="en-US" sz="1400" dirty="0">
                    <a:solidFill>
                      <a:srgbClr val="002060"/>
                    </a:solidFill>
                    <a:effectLst/>
                    <a:ea typeface="Cambria"/>
                    <a:cs typeface="Times New Roman"/>
                  </a:rPr>
                  <a:t>Engineering</a:t>
                </a:r>
                <a:endParaRPr lang="en-CA" sz="1400" dirty="0">
                  <a:solidFill>
                    <a:srgbClr val="002060"/>
                  </a:solidFill>
                  <a:effectLst/>
                  <a:ea typeface="Cambria"/>
                  <a:cs typeface="Times New Roman"/>
                </a:endParaRPr>
              </a:p>
              <a:p>
                <a:pPr marL="285750" indent="-285750">
                  <a:lnSpc>
                    <a:spcPct val="115000"/>
                  </a:lnSpc>
                  <a:spcAft>
                    <a:spcPts val="0"/>
                  </a:spcAft>
                  <a:buFont typeface="Arial" panose="020B0604020202020204" pitchFamily="34" charset="0"/>
                  <a:buChar char="•"/>
                </a:pPr>
                <a:r>
                  <a:rPr lang="en-US" sz="1400" dirty="0">
                    <a:solidFill>
                      <a:srgbClr val="002060"/>
                    </a:solidFill>
                    <a:effectLst/>
                    <a:ea typeface="Cambria"/>
                    <a:cs typeface="Times New Roman"/>
                  </a:rPr>
                  <a:t>Manufacturing Engineering</a:t>
                </a:r>
                <a:endParaRPr lang="en-CA" sz="1400" dirty="0">
                  <a:solidFill>
                    <a:srgbClr val="002060"/>
                  </a:solidFill>
                  <a:effectLst/>
                  <a:ea typeface="Cambria"/>
                  <a:cs typeface="Times New Roman"/>
                </a:endParaRPr>
              </a:p>
              <a:p>
                <a:pPr marL="285750" indent="-285750">
                  <a:lnSpc>
                    <a:spcPct val="115000"/>
                  </a:lnSpc>
                  <a:spcAft>
                    <a:spcPts val="0"/>
                  </a:spcAft>
                  <a:buFont typeface="Arial" panose="020B0604020202020204" pitchFamily="34" charset="0"/>
                  <a:buChar char="•"/>
                </a:pPr>
                <a:r>
                  <a:rPr lang="en-US" sz="1400" dirty="0">
                    <a:solidFill>
                      <a:srgbClr val="002060"/>
                    </a:solidFill>
                    <a:effectLst/>
                    <a:ea typeface="Cambria"/>
                    <a:cs typeface="Times New Roman"/>
                  </a:rPr>
                  <a:t>Finance</a:t>
                </a:r>
                <a:endParaRPr lang="en-CA" sz="1400" dirty="0">
                  <a:solidFill>
                    <a:srgbClr val="002060"/>
                  </a:solidFill>
                  <a:effectLst/>
                  <a:ea typeface="Cambria"/>
                  <a:cs typeface="Times New Roman"/>
                </a:endParaRPr>
              </a:p>
              <a:p>
                <a:pPr marL="285750" indent="-285750">
                  <a:lnSpc>
                    <a:spcPct val="115000"/>
                  </a:lnSpc>
                  <a:spcAft>
                    <a:spcPts val="0"/>
                  </a:spcAft>
                  <a:buFont typeface="Arial" panose="020B0604020202020204" pitchFamily="34" charset="0"/>
                  <a:buChar char="•"/>
                </a:pPr>
                <a:r>
                  <a:rPr lang="en-US" sz="1400" dirty="0">
                    <a:solidFill>
                      <a:srgbClr val="002060"/>
                    </a:solidFill>
                    <a:effectLst/>
                    <a:ea typeface="Cambria"/>
                    <a:cs typeface="Times New Roman"/>
                  </a:rPr>
                  <a:t>IT Systems Developer</a:t>
                </a:r>
                <a:endParaRPr lang="en-CA" sz="1400" dirty="0">
                  <a:solidFill>
                    <a:srgbClr val="002060"/>
                  </a:solidFill>
                  <a:effectLst/>
                  <a:ea typeface="Cambria"/>
                  <a:cs typeface="Times New Roman"/>
                </a:endParaRPr>
              </a:p>
              <a:p>
                <a:pPr marL="285750" indent="-285750">
                  <a:lnSpc>
                    <a:spcPct val="115000"/>
                  </a:lnSpc>
                  <a:spcAft>
                    <a:spcPts val="0"/>
                  </a:spcAft>
                  <a:buFont typeface="Arial" panose="020B0604020202020204" pitchFamily="34" charset="0"/>
                  <a:buChar char="•"/>
                </a:pPr>
                <a:r>
                  <a:rPr lang="en-US" sz="1400" dirty="0">
                    <a:solidFill>
                      <a:srgbClr val="002060"/>
                    </a:solidFill>
                    <a:effectLst/>
                    <a:ea typeface="Cambria"/>
                    <a:cs typeface="Times New Roman"/>
                  </a:rPr>
                  <a:t>IT Programmer/Analyst</a:t>
                </a:r>
                <a:endParaRPr lang="en-CA" sz="1400" dirty="0">
                  <a:solidFill>
                    <a:srgbClr val="002060"/>
                  </a:solidFill>
                  <a:effectLst/>
                  <a:ea typeface="Cambria"/>
                  <a:cs typeface="Times New Roman"/>
                </a:endParaRPr>
              </a:p>
              <a:p>
                <a:pPr algn="r">
                  <a:lnSpc>
                    <a:spcPct val="115000"/>
                  </a:lnSpc>
                  <a:spcAft>
                    <a:spcPts val="1000"/>
                  </a:spcAft>
                </a:pPr>
                <a:r>
                  <a:rPr lang="en-US" sz="1200" dirty="0">
                    <a:solidFill>
                      <a:srgbClr val="1F497D"/>
                    </a:solidFill>
                    <a:effectLst/>
                    <a:ea typeface="Cambria"/>
                    <a:cs typeface="Times New Roman"/>
                  </a:rPr>
                  <a:t> </a:t>
                </a:r>
                <a:endParaRPr lang="en-CA" sz="1200" dirty="0">
                  <a:solidFill>
                    <a:srgbClr val="1F497D"/>
                  </a:solidFill>
                  <a:effectLst/>
                  <a:ea typeface="Cambria"/>
                  <a:cs typeface="Times New Roman"/>
                </a:endParaRPr>
              </a:p>
            </p:txBody>
          </p:sp>
          <p:sp>
            <p:nvSpPr>
              <p:cNvPr id="13" name="Text Box 67"/>
              <p:cNvSpPr txBox="1">
                <a:spLocks noChangeArrowheads="1"/>
              </p:cNvSpPr>
              <p:nvPr/>
            </p:nvSpPr>
            <p:spPr bwMode="auto">
              <a:xfrm>
                <a:off x="6971" y="3018"/>
                <a:ext cx="3250" cy="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en-US" b="1" dirty="0">
                    <a:solidFill>
                      <a:srgbClr val="FF6600"/>
                    </a:solidFill>
                    <a:effectLst/>
                    <a:ea typeface="Cambria"/>
                    <a:cs typeface="Times New Roman"/>
                  </a:rPr>
                  <a:t>More</a:t>
                </a:r>
                <a:r>
                  <a:rPr lang="en-CA" b="1" dirty="0">
                    <a:solidFill>
                      <a:srgbClr val="FF6600"/>
                    </a:solidFill>
                    <a:ea typeface="Cambria"/>
                    <a:cs typeface="Times New Roman"/>
                  </a:rPr>
                  <a:t> </a:t>
                </a:r>
                <a:r>
                  <a:rPr lang="en-US" b="1" dirty="0">
                    <a:solidFill>
                      <a:srgbClr val="FF6600"/>
                    </a:solidFill>
                    <a:effectLst/>
                    <a:ea typeface="Cambria"/>
                    <a:cs typeface="Times New Roman"/>
                  </a:rPr>
                  <a:t>Generators</a:t>
                </a:r>
                <a:endParaRPr lang="en-CA" b="1" dirty="0">
                  <a:solidFill>
                    <a:srgbClr val="FF6600"/>
                  </a:solidFill>
                  <a:effectLst/>
                  <a:ea typeface="Cambria"/>
                  <a:cs typeface="Times New Roman"/>
                </a:endParaRPr>
              </a:p>
            </p:txBody>
          </p:sp>
          <p:sp>
            <p:nvSpPr>
              <p:cNvPr id="14" name="Text Box 68"/>
              <p:cNvSpPr txBox="1">
                <a:spLocks noChangeArrowheads="1"/>
              </p:cNvSpPr>
              <p:nvPr/>
            </p:nvSpPr>
            <p:spPr bwMode="auto">
              <a:xfrm>
                <a:off x="887" y="3017"/>
                <a:ext cx="3304"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en-US" b="1" dirty="0">
                    <a:solidFill>
                      <a:srgbClr val="FF6600"/>
                    </a:solidFill>
                    <a:effectLst/>
                    <a:ea typeface="Cambria"/>
                    <a:cs typeface="Times New Roman"/>
                  </a:rPr>
                  <a:t>More</a:t>
                </a:r>
                <a:r>
                  <a:rPr lang="en-CA" b="1" dirty="0">
                    <a:solidFill>
                      <a:srgbClr val="FF6600"/>
                    </a:solidFill>
                    <a:ea typeface="Cambria"/>
                    <a:cs typeface="Times New Roman"/>
                  </a:rPr>
                  <a:t> </a:t>
                </a:r>
                <a:r>
                  <a:rPr lang="en-US" b="1" dirty="0">
                    <a:solidFill>
                      <a:srgbClr val="FF6600"/>
                    </a:solidFill>
                    <a:effectLst/>
                    <a:ea typeface="Cambria"/>
                    <a:cs typeface="Times New Roman"/>
                  </a:rPr>
                  <a:t>Implementers</a:t>
                </a:r>
                <a:endParaRPr lang="en-CA" b="1" dirty="0">
                  <a:solidFill>
                    <a:srgbClr val="FF6600"/>
                  </a:solidFill>
                  <a:effectLst/>
                  <a:ea typeface="Cambria"/>
                  <a:cs typeface="Times New Roman"/>
                </a:endParaRPr>
              </a:p>
            </p:txBody>
          </p:sp>
          <p:sp>
            <p:nvSpPr>
              <p:cNvPr id="15" name="Text Box 69"/>
              <p:cNvSpPr txBox="1">
                <a:spLocks noChangeArrowheads="1"/>
              </p:cNvSpPr>
              <p:nvPr/>
            </p:nvSpPr>
            <p:spPr bwMode="auto">
              <a:xfrm>
                <a:off x="453" y="10610"/>
                <a:ext cx="4070"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en-US" b="1" dirty="0">
                    <a:solidFill>
                      <a:srgbClr val="FF6600"/>
                    </a:solidFill>
                    <a:effectLst/>
                    <a:ea typeface="Cambria"/>
                    <a:cs typeface="Times New Roman"/>
                  </a:rPr>
                  <a:t>More Optimizers</a:t>
                </a:r>
                <a:endParaRPr lang="en-CA" sz="1200" b="1" dirty="0">
                  <a:solidFill>
                    <a:srgbClr val="FF6600"/>
                  </a:solidFill>
                  <a:effectLst/>
                  <a:ea typeface="Cambria"/>
                  <a:cs typeface="Times New Roman"/>
                </a:endParaRPr>
              </a:p>
            </p:txBody>
          </p:sp>
          <p:sp>
            <p:nvSpPr>
              <p:cNvPr id="16" name="Text Box 70"/>
              <p:cNvSpPr txBox="1">
                <a:spLocks noChangeArrowheads="1"/>
              </p:cNvSpPr>
              <p:nvPr/>
            </p:nvSpPr>
            <p:spPr bwMode="auto">
              <a:xfrm>
                <a:off x="7072" y="10610"/>
                <a:ext cx="4342"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en-US" b="1" dirty="0">
                    <a:solidFill>
                      <a:srgbClr val="FF6600"/>
                    </a:solidFill>
                    <a:effectLst/>
                    <a:ea typeface="Cambria"/>
                    <a:cs typeface="Times New Roman"/>
                  </a:rPr>
                  <a:t>More Conceptualizers</a:t>
                </a:r>
                <a:endParaRPr lang="en-CA" sz="1200" b="1" dirty="0">
                  <a:solidFill>
                    <a:srgbClr val="FF6600"/>
                  </a:solidFill>
                  <a:effectLst/>
                  <a:ea typeface="Cambria"/>
                  <a:cs typeface="Times New Roman"/>
                </a:endParaRPr>
              </a:p>
            </p:txBody>
          </p:sp>
        </p:grpSp>
      </p:grpSp>
    </p:spTree>
    <p:extLst>
      <p:ext uri="{BB962C8B-B14F-4D97-AF65-F5344CB8AC3E}">
        <p14:creationId xmlns:p14="http://schemas.microsoft.com/office/powerpoint/2010/main" val="2945747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9" name="Rectangle 2"/>
          <p:cNvSpPr>
            <a:spLocks noGrp="1" noChangeArrowheads="1"/>
          </p:cNvSpPr>
          <p:nvPr>
            <p:ph type="title"/>
          </p:nvPr>
        </p:nvSpPr>
        <p:spPr/>
        <p:txBody>
          <a:bodyPr>
            <a:normAutofit fontScale="90000"/>
          </a:bodyPr>
          <a:lstStyle/>
          <a:p>
            <a:r>
              <a:rPr lang="en-US" dirty="0"/>
              <a:t>What Research Shows About the Different Process Style Preferences</a:t>
            </a:r>
            <a:endParaRPr lang="en-CA" dirty="0"/>
          </a:p>
        </p:txBody>
      </p:sp>
      <p:sp>
        <p:nvSpPr>
          <p:cNvPr id="781314" name="Content Placeholder 9"/>
          <p:cNvSpPr>
            <a:spLocks noGrp="1"/>
          </p:cNvSpPr>
          <p:nvPr>
            <p:ph idx="1"/>
          </p:nvPr>
        </p:nvSpPr>
        <p:spPr>
          <a:xfrm>
            <a:off x="299881" y="1447800"/>
            <a:ext cx="8634557" cy="4868863"/>
          </a:xfrm>
        </p:spPr>
        <p:txBody>
          <a:bodyPr>
            <a:normAutofit/>
          </a:bodyPr>
          <a:lstStyle/>
          <a:p>
            <a:r>
              <a:rPr lang="en-US" altLang="en-US" sz="2400" dirty="0">
                <a:solidFill>
                  <a:srgbClr val="002060"/>
                </a:solidFill>
              </a:rPr>
              <a:t>Everyone is a blend of preferences</a:t>
            </a:r>
          </a:p>
          <a:p>
            <a:r>
              <a:rPr lang="en-US" altLang="en-US" sz="2400" dirty="0">
                <a:solidFill>
                  <a:srgbClr val="002060"/>
                </a:solidFill>
              </a:rPr>
              <a:t>Is about States not Traits</a:t>
            </a:r>
          </a:p>
          <a:p>
            <a:r>
              <a:rPr lang="en-US" altLang="en-US" sz="2400" dirty="0">
                <a:solidFill>
                  <a:srgbClr val="002060"/>
                </a:solidFill>
              </a:rPr>
              <a:t>Heterogeneous teams perform more innovatively (but have less satisfaction vs. homogeneous)</a:t>
            </a:r>
          </a:p>
          <a:p>
            <a:r>
              <a:rPr lang="en-US" altLang="en-US" sz="2400" dirty="0">
                <a:solidFill>
                  <a:srgbClr val="002060"/>
                </a:solidFill>
              </a:rPr>
              <a:t>Depending on context, your dominant orientation is less important than your ability to “shift” among quadrants to be effective.</a:t>
            </a:r>
          </a:p>
          <a:p>
            <a:r>
              <a:rPr lang="en-US" altLang="en-US" sz="2400" dirty="0">
                <a:solidFill>
                  <a:srgbClr val="002060"/>
                </a:solidFill>
              </a:rPr>
              <a:t>You can be trained and skilled in all four quadrants</a:t>
            </a:r>
          </a:p>
          <a:p>
            <a:r>
              <a:rPr lang="en-US" altLang="en-US" sz="2400" dirty="0">
                <a:solidFill>
                  <a:srgbClr val="002060"/>
                </a:solidFill>
              </a:rPr>
              <a:t>Generators are in shorter supply in corporations</a:t>
            </a:r>
          </a:p>
          <a:p>
            <a:r>
              <a:rPr lang="en-US" altLang="en-US" sz="2400" dirty="0">
                <a:solidFill>
                  <a:srgbClr val="002060"/>
                </a:solidFill>
              </a:rPr>
              <a:t>Different jobs/functions favor different styles</a:t>
            </a:r>
          </a:p>
        </p:txBody>
      </p:sp>
      <p:sp>
        <p:nvSpPr>
          <p:cNvPr id="6" name="Rectangle 2"/>
          <p:cNvSpPr txBox="1">
            <a:spLocks noChangeArrowheads="1"/>
          </p:cNvSpPr>
          <p:nvPr/>
        </p:nvSpPr>
        <p:spPr>
          <a:xfrm>
            <a:off x="457200" y="1447800"/>
            <a:ext cx="7010400" cy="1143000"/>
          </a:xfrm>
          <a:prstGeom prst="rect">
            <a:avLst/>
          </a:prstGeom>
        </p:spPr>
        <p:txBody>
          <a:bodyPr anchor="ctr">
            <a:normAutofit fontScale="97500"/>
          </a:bodyPr>
          <a:lstStyle/>
          <a:p>
            <a:pPr algn="ctr" fontAlgn="auto">
              <a:spcAft>
                <a:spcPts val="0"/>
              </a:spcAft>
              <a:defRPr/>
            </a:pPr>
            <a:endParaRPr lang="en-CA" sz="3600" dirty="0">
              <a:solidFill>
                <a:schemeClr val="accent6">
                  <a:lumMod val="75000"/>
                </a:schemeClr>
              </a:solidFill>
              <a:latin typeface="+mj-lt"/>
              <a:ea typeface="+mj-ea"/>
              <a:cs typeface="+mj-cs"/>
            </a:endParaRPr>
          </a:p>
        </p:txBody>
      </p:sp>
    </p:spTree>
    <p:extLst>
      <p:ext uri="{BB962C8B-B14F-4D97-AF65-F5344CB8AC3E}">
        <p14:creationId xmlns:p14="http://schemas.microsoft.com/office/powerpoint/2010/main" val="2786683992"/>
      </p:ext>
    </p:extLst>
  </p:cSld>
  <p:clrMapOvr>
    <a:masterClrMapping/>
  </p:clrMapOvr>
  <p:transition advClick="0" advTm="5000">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Why Catalyst?</a:t>
            </a:r>
          </a:p>
        </p:txBody>
      </p:sp>
      <p:sp>
        <p:nvSpPr>
          <p:cNvPr id="4" name="Slide Number Placeholder 3"/>
          <p:cNvSpPr>
            <a:spLocks noGrp="1"/>
          </p:cNvSpPr>
          <p:nvPr>
            <p:ph type="sldNum" sz="quarter" idx="12"/>
          </p:nvPr>
        </p:nvSpPr>
        <p:spPr/>
        <p:txBody>
          <a:bodyPr/>
          <a:lstStyle/>
          <a:p>
            <a:fld id="{B2E55D7F-F7F7-384D-984B-D7BA5AAD8C38}" type="slidenum">
              <a:rPr lang="en-US" smtClean="0">
                <a:solidFill>
                  <a:prstClr val="black">
                    <a:tint val="75000"/>
                  </a:prstClr>
                </a:solidFill>
              </a:rPr>
              <a:pPr/>
              <a:t>3</a:t>
            </a:fld>
            <a:endParaRPr lang="en-US">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3505200"/>
            <a:ext cx="4608597" cy="219551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324219"/>
            <a:ext cx="6096000" cy="1952381"/>
          </a:xfrm>
          <a:prstGeom prst="rect">
            <a:avLst/>
          </a:prstGeom>
        </p:spPr>
      </p:pic>
      <p:sp>
        <p:nvSpPr>
          <p:cNvPr id="7" name="Left Arrow 6"/>
          <p:cNvSpPr/>
          <p:nvPr/>
        </p:nvSpPr>
        <p:spPr>
          <a:xfrm>
            <a:off x="6781800" y="2300409"/>
            <a:ext cx="914400" cy="4427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Left Arrow 8"/>
          <p:cNvSpPr/>
          <p:nvPr/>
        </p:nvSpPr>
        <p:spPr>
          <a:xfrm>
            <a:off x="5751597" y="4876800"/>
            <a:ext cx="914400" cy="4427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62782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5" name="Rectangle 2"/>
          <p:cNvSpPr>
            <a:spLocks noGrp="1" noChangeArrowheads="1"/>
          </p:cNvSpPr>
          <p:nvPr>
            <p:ph type="title"/>
          </p:nvPr>
        </p:nvSpPr>
        <p:spPr/>
        <p:txBody>
          <a:bodyPr/>
          <a:lstStyle/>
          <a:p>
            <a:r>
              <a:rPr lang="en-US" altLang="en-US" dirty="0"/>
              <a:t>Imbalanced Teams</a:t>
            </a:r>
          </a:p>
        </p:txBody>
      </p:sp>
      <p:sp>
        <p:nvSpPr>
          <p:cNvPr id="796674" name="Rectangle 3"/>
          <p:cNvSpPr>
            <a:spLocks noGrp="1" noChangeArrowheads="1"/>
          </p:cNvSpPr>
          <p:nvPr>
            <p:ph idx="1"/>
          </p:nvPr>
        </p:nvSpPr>
        <p:spPr/>
        <p:txBody>
          <a:bodyPr/>
          <a:lstStyle/>
          <a:p>
            <a:r>
              <a:rPr lang="en-US" altLang="en-US" dirty="0">
                <a:solidFill>
                  <a:schemeClr val="accent1">
                    <a:lumMod val="75000"/>
                  </a:schemeClr>
                </a:solidFill>
              </a:rPr>
              <a:t>Overly Short-Term Focus</a:t>
            </a:r>
          </a:p>
          <a:p>
            <a:r>
              <a:rPr lang="en-US" altLang="en-US" dirty="0">
                <a:solidFill>
                  <a:schemeClr val="accent1">
                    <a:lumMod val="75000"/>
                  </a:schemeClr>
                </a:solidFill>
              </a:rPr>
              <a:t>May be overloaded with Implementers and Optimizers</a:t>
            </a:r>
          </a:p>
          <a:p>
            <a:pPr lvl="1"/>
            <a:r>
              <a:rPr lang="ja-JP" altLang="en-US" dirty="0">
                <a:solidFill>
                  <a:schemeClr val="accent1">
                    <a:lumMod val="75000"/>
                  </a:schemeClr>
                </a:solidFill>
              </a:rPr>
              <a:t>“</a:t>
            </a:r>
            <a:r>
              <a:rPr lang="en-US" altLang="ja-JP" dirty="0">
                <a:solidFill>
                  <a:schemeClr val="accent1">
                    <a:lumMod val="75000"/>
                  </a:schemeClr>
                </a:solidFill>
              </a:rPr>
              <a:t>Fire fighting</a:t>
            </a:r>
            <a:r>
              <a:rPr lang="ja-JP" altLang="en-US" dirty="0">
                <a:solidFill>
                  <a:schemeClr val="accent1">
                    <a:lumMod val="75000"/>
                  </a:schemeClr>
                </a:solidFill>
              </a:rPr>
              <a:t>”</a:t>
            </a:r>
            <a:r>
              <a:rPr lang="en-US" altLang="ja-JP" dirty="0">
                <a:solidFill>
                  <a:schemeClr val="accent1">
                    <a:lumMod val="75000"/>
                  </a:schemeClr>
                </a:solidFill>
              </a:rPr>
              <a:t> </a:t>
            </a:r>
          </a:p>
          <a:p>
            <a:pPr lvl="1"/>
            <a:r>
              <a:rPr lang="en-US" altLang="en-US" dirty="0">
                <a:solidFill>
                  <a:schemeClr val="accent1">
                    <a:lumMod val="75000"/>
                  </a:schemeClr>
                </a:solidFill>
              </a:rPr>
              <a:t>Constantly re-working failed solutions</a:t>
            </a:r>
          </a:p>
          <a:p>
            <a:pPr lvl="1"/>
            <a:r>
              <a:rPr lang="en-US" altLang="en-US" dirty="0">
                <a:solidFill>
                  <a:schemeClr val="accent1">
                    <a:lumMod val="75000"/>
                  </a:schemeClr>
                </a:solidFill>
              </a:rPr>
              <a:t>Missing opportunities to improve and change  </a:t>
            </a:r>
          </a:p>
        </p:txBody>
      </p:sp>
    </p:spTree>
    <p:extLst>
      <p:ext uri="{BB962C8B-B14F-4D97-AF65-F5344CB8AC3E}">
        <p14:creationId xmlns:p14="http://schemas.microsoft.com/office/powerpoint/2010/main" val="40807595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66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66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667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9667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9667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9" name="Rectangle 2"/>
          <p:cNvSpPr>
            <a:spLocks noGrp="1" noChangeArrowheads="1"/>
          </p:cNvSpPr>
          <p:nvPr>
            <p:ph type="title"/>
          </p:nvPr>
        </p:nvSpPr>
        <p:spPr/>
        <p:txBody>
          <a:bodyPr/>
          <a:lstStyle/>
          <a:p>
            <a:r>
              <a:rPr lang="en-US" altLang="en-US" dirty="0"/>
              <a:t>Imbalanced Teams</a:t>
            </a:r>
          </a:p>
        </p:txBody>
      </p:sp>
      <p:sp>
        <p:nvSpPr>
          <p:cNvPr id="797698" name="Rectangle 3"/>
          <p:cNvSpPr>
            <a:spLocks noGrp="1" noChangeArrowheads="1"/>
          </p:cNvSpPr>
          <p:nvPr>
            <p:ph idx="1"/>
          </p:nvPr>
        </p:nvSpPr>
        <p:spPr/>
        <p:txBody>
          <a:bodyPr/>
          <a:lstStyle/>
          <a:p>
            <a:r>
              <a:rPr lang="en-US" altLang="en-US" dirty="0">
                <a:solidFill>
                  <a:srgbClr val="2E75B6"/>
                </a:solidFill>
              </a:rPr>
              <a:t>Overly Long-Term Focus</a:t>
            </a:r>
          </a:p>
          <a:p>
            <a:r>
              <a:rPr lang="en-US" altLang="en-US" dirty="0">
                <a:solidFill>
                  <a:srgbClr val="2E75B6"/>
                </a:solidFill>
              </a:rPr>
              <a:t>May be overloaded with Generators and Conceptualizers</a:t>
            </a:r>
          </a:p>
          <a:p>
            <a:pPr lvl="1"/>
            <a:r>
              <a:rPr lang="en-US" altLang="en-US" dirty="0">
                <a:solidFill>
                  <a:srgbClr val="2E75B6"/>
                </a:solidFill>
              </a:rPr>
              <a:t>Develop good ideas but don</a:t>
            </a:r>
            <a:r>
              <a:rPr lang="ja-JP" altLang="en-US" dirty="0">
                <a:solidFill>
                  <a:srgbClr val="2E75B6"/>
                </a:solidFill>
              </a:rPr>
              <a:t>’</a:t>
            </a:r>
            <a:r>
              <a:rPr lang="en-US" altLang="ja-JP" dirty="0">
                <a:solidFill>
                  <a:srgbClr val="2E75B6"/>
                </a:solidFill>
              </a:rPr>
              <a:t>t get them implemented</a:t>
            </a:r>
          </a:p>
          <a:p>
            <a:pPr lvl="1"/>
            <a:r>
              <a:rPr lang="en-US" altLang="en-US" dirty="0">
                <a:solidFill>
                  <a:srgbClr val="2E75B6"/>
                </a:solidFill>
              </a:rPr>
              <a:t>Slow to market with new products and services</a:t>
            </a:r>
          </a:p>
          <a:p>
            <a:pPr lvl="1"/>
            <a:r>
              <a:rPr lang="en-US" altLang="en-US" dirty="0">
                <a:solidFill>
                  <a:srgbClr val="2E75B6"/>
                </a:solidFill>
              </a:rPr>
              <a:t>Satisfied even if not much is getting done</a:t>
            </a:r>
          </a:p>
        </p:txBody>
      </p:sp>
    </p:spTree>
    <p:extLst>
      <p:ext uri="{BB962C8B-B14F-4D97-AF65-F5344CB8AC3E}">
        <p14:creationId xmlns:p14="http://schemas.microsoft.com/office/powerpoint/2010/main" val="29079371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76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76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769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9769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9769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3" name="Title 1"/>
          <p:cNvSpPr>
            <a:spLocks noGrp="1"/>
          </p:cNvSpPr>
          <p:nvPr>
            <p:ph type="title"/>
          </p:nvPr>
        </p:nvSpPr>
        <p:spPr/>
        <p:txBody>
          <a:bodyPr>
            <a:normAutofit fontScale="90000"/>
          </a:bodyPr>
          <a:lstStyle/>
          <a:p>
            <a:r>
              <a:rPr lang="en-US" altLang="en-US" dirty="0"/>
              <a:t>Some Quick “Real” Examples</a:t>
            </a:r>
            <a:br>
              <a:rPr lang="en-US" altLang="en-US" dirty="0"/>
            </a:br>
            <a:r>
              <a:rPr lang="en-US" altLang="en-US" sz="3600" dirty="0"/>
              <a:t>(Untrained Teams)</a:t>
            </a:r>
          </a:p>
        </p:txBody>
      </p:sp>
      <p:sp>
        <p:nvSpPr>
          <p:cNvPr id="4" name="Content Placeholder 3"/>
          <p:cNvSpPr>
            <a:spLocks noGrp="1"/>
          </p:cNvSpPr>
          <p:nvPr>
            <p:ph idx="1"/>
          </p:nvPr>
        </p:nvSpPr>
        <p:spPr/>
        <p:txBody>
          <a:bodyPr/>
          <a:lstStyle/>
          <a:p>
            <a:endParaRPr lang="en-US"/>
          </a:p>
        </p:txBody>
      </p:sp>
      <p:sp>
        <p:nvSpPr>
          <p:cNvPr id="802818" name="Slide Number Placeholder 2"/>
          <p:cNvSpPr>
            <a:spLocks noGrp="1"/>
          </p:cNvSpPr>
          <p:nvPr>
            <p:ph type="sldNum" sz="quarter" idx="12"/>
          </p:nvPr>
        </p:nvSpPr>
        <p:spPr/>
        <p:txBody>
          <a:bodyPr/>
          <a:lstStyle>
            <a:lvl1pPr eaLnBrk="0" hangingPunct="0">
              <a:defRPr sz="1600">
                <a:solidFill>
                  <a:schemeClr val="tx1"/>
                </a:solidFill>
                <a:latin typeface="Calibri" pitchFamily="34" charset="0"/>
                <a:ea typeface="ＭＳ Ｐゴシック" pitchFamily="34" charset="-128"/>
              </a:defRPr>
            </a:lvl1pPr>
            <a:lvl2pPr marL="742950" indent="-285750" eaLnBrk="0" hangingPunct="0">
              <a:defRPr sz="1600">
                <a:solidFill>
                  <a:schemeClr val="tx1"/>
                </a:solidFill>
                <a:latin typeface="Calibri" pitchFamily="34" charset="0"/>
                <a:ea typeface="ＭＳ Ｐゴシック" pitchFamily="34" charset="-128"/>
              </a:defRPr>
            </a:lvl2pPr>
            <a:lvl3pPr marL="1143000" indent="-228600" eaLnBrk="0" hangingPunct="0">
              <a:defRPr sz="1600">
                <a:solidFill>
                  <a:schemeClr val="tx1"/>
                </a:solidFill>
                <a:latin typeface="Calibri" pitchFamily="34" charset="0"/>
                <a:ea typeface="ＭＳ Ｐゴシック" pitchFamily="34" charset="-128"/>
              </a:defRPr>
            </a:lvl3pPr>
            <a:lvl4pPr marL="1600200" indent="-228600" eaLnBrk="0" hangingPunct="0">
              <a:defRPr sz="1600">
                <a:solidFill>
                  <a:schemeClr val="tx1"/>
                </a:solidFill>
                <a:latin typeface="Calibri" pitchFamily="34" charset="0"/>
                <a:ea typeface="ＭＳ Ｐゴシック" pitchFamily="34" charset="-128"/>
              </a:defRPr>
            </a:lvl4pPr>
            <a:lvl5pPr marL="2057400" indent="-228600" eaLnBrk="0" hangingPunct="0">
              <a:defRPr sz="16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Calibri" pitchFamily="34" charset="0"/>
                <a:ea typeface="ＭＳ Ｐゴシック" pitchFamily="34" charset="-128"/>
              </a:defRPr>
            </a:lvl9pPr>
          </a:lstStyle>
          <a:p>
            <a:fld id="{ED4C43E3-C9DF-4F5A-B4A8-CE02A590DC54}" type="slidenum">
              <a:rPr lang="en-US" altLang="en-US" smtClean="0"/>
              <a:pPr/>
              <a:t>32</a:t>
            </a:fld>
            <a:endParaRPr lang="en-US" altLang="en-US"/>
          </a:p>
        </p:txBody>
      </p:sp>
    </p:spTree>
    <p:extLst>
      <p:ext uri="{BB962C8B-B14F-4D97-AF65-F5344CB8AC3E}">
        <p14:creationId xmlns:p14="http://schemas.microsoft.com/office/powerpoint/2010/main" val="3741020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5" name="Title 12"/>
          <p:cNvSpPr>
            <a:spLocks noGrp="1"/>
          </p:cNvSpPr>
          <p:nvPr>
            <p:ph type="title"/>
          </p:nvPr>
        </p:nvSpPr>
        <p:spPr/>
        <p:txBody>
          <a:bodyPr>
            <a:normAutofit fontScale="90000"/>
          </a:bodyPr>
          <a:lstStyle/>
          <a:p>
            <a:r>
              <a:rPr lang="en-US" altLang="en-US" dirty="0"/>
              <a:t>Not Enough Time Devoted to Conceptualization and Optimization</a:t>
            </a:r>
          </a:p>
        </p:txBody>
      </p:sp>
      <p:sp>
        <p:nvSpPr>
          <p:cNvPr id="340998" name="Content Placeholder 14"/>
          <p:cNvSpPr>
            <a:spLocks noGrp="1"/>
          </p:cNvSpPr>
          <p:nvPr>
            <p:ph sz="quarter" idx="4294967295"/>
          </p:nvPr>
        </p:nvSpPr>
        <p:spPr>
          <a:xfrm>
            <a:off x="5791200" y="1219200"/>
            <a:ext cx="3657600" cy="4176713"/>
          </a:xfrm>
        </p:spPr>
        <p:txBody>
          <a:bodyPr/>
          <a:lstStyle/>
          <a:p>
            <a:r>
              <a:rPr lang="en-US" altLang="en-US" dirty="0">
                <a:solidFill>
                  <a:srgbClr val="2E75B6"/>
                </a:solidFill>
              </a:rPr>
              <a:t>An organization attempting to establish new financial products quickly in a very competitive environment, but encountering a high percentage of </a:t>
            </a:r>
            <a:br>
              <a:rPr lang="en-US" altLang="en-US" dirty="0">
                <a:solidFill>
                  <a:srgbClr val="2E75B6"/>
                </a:solidFill>
              </a:rPr>
            </a:br>
            <a:r>
              <a:rPr lang="en-US" altLang="en-US" dirty="0">
                <a:solidFill>
                  <a:srgbClr val="2E75B6"/>
                </a:solidFill>
              </a:rPr>
              <a:t>failures.</a:t>
            </a:r>
          </a:p>
          <a:p>
            <a:endParaRPr lang="en-US" altLang="en-US" dirty="0"/>
          </a:p>
        </p:txBody>
      </p:sp>
      <p:pic>
        <p:nvPicPr>
          <p:cNvPr id="7" name="Content Placeholder 15" descr="not-enough-time-01.png"/>
          <p:cNvPicPr>
            <a:picLocks noGrp="1" noChangeAspect="1"/>
          </p:cNvPicPr>
          <p:nvPr>
            <p:ph sz="quarter" idx="12"/>
          </p:nvPr>
        </p:nvPicPr>
        <p:blipFill>
          <a:blip r:embed="rId3" cstate="print">
            <a:extLst>
              <a:ext uri="{28A0092B-C50C-407E-A947-70E740481C1C}">
                <a14:useLocalDpi xmlns:a14="http://schemas.microsoft.com/office/drawing/2010/main" val="0"/>
              </a:ext>
            </a:extLst>
          </a:blip>
          <a:srcRect/>
          <a:stretch>
            <a:fillRect/>
          </a:stretch>
        </p:blipFill>
        <p:spPr>
          <a:xfrm>
            <a:off x="533400" y="1371600"/>
            <a:ext cx="4676775" cy="4565701"/>
          </a:xfrm>
        </p:spPr>
      </p:pic>
    </p:spTree>
    <p:extLst>
      <p:ext uri="{BB962C8B-B14F-4D97-AF65-F5344CB8AC3E}">
        <p14:creationId xmlns:p14="http://schemas.microsoft.com/office/powerpoint/2010/main" val="34553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09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09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5" grpId="0"/>
      <p:bldP spid="34099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9" name="Title 12"/>
          <p:cNvSpPr>
            <a:spLocks noGrp="1"/>
          </p:cNvSpPr>
          <p:nvPr>
            <p:ph type="title"/>
          </p:nvPr>
        </p:nvSpPr>
        <p:spPr/>
        <p:txBody>
          <a:bodyPr/>
          <a:lstStyle/>
          <a:p>
            <a:r>
              <a:rPr lang="en-US" altLang="en-US" dirty="0"/>
              <a:t>Not Enough Generators?</a:t>
            </a:r>
          </a:p>
        </p:txBody>
      </p:sp>
      <p:sp>
        <p:nvSpPr>
          <p:cNvPr id="342022" name="Content Placeholder 14"/>
          <p:cNvSpPr>
            <a:spLocks noGrp="1"/>
          </p:cNvSpPr>
          <p:nvPr>
            <p:ph sz="quarter" idx="4294967295"/>
          </p:nvPr>
        </p:nvSpPr>
        <p:spPr>
          <a:xfrm>
            <a:off x="5523186" y="1223805"/>
            <a:ext cx="3657600" cy="4176713"/>
          </a:xfrm>
        </p:spPr>
        <p:txBody>
          <a:bodyPr/>
          <a:lstStyle/>
          <a:p>
            <a:r>
              <a:rPr lang="en-US" altLang="en-US" dirty="0"/>
              <a:t>A typical group of managers from a large aerospace company serving the aircraft, airline, and aerospace industries wanting to  expand faster into </a:t>
            </a:r>
            <a:br>
              <a:rPr lang="en-US" altLang="en-US" dirty="0"/>
            </a:br>
            <a:r>
              <a:rPr lang="en-US" altLang="en-US" dirty="0"/>
              <a:t>new products and </a:t>
            </a:r>
            <a:br>
              <a:rPr lang="en-US" altLang="en-US" dirty="0"/>
            </a:br>
            <a:r>
              <a:rPr lang="en-US" altLang="en-US" dirty="0"/>
              <a:t>new market. </a:t>
            </a:r>
          </a:p>
        </p:txBody>
      </p:sp>
      <p:pic>
        <p:nvPicPr>
          <p:cNvPr id="7" name="Content Placeholder 15" descr="not-enough-time-01.png"/>
          <p:cNvPicPr>
            <a:picLocks noGrp="1" noChangeAspect="1"/>
          </p:cNvPicPr>
          <p:nvPr>
            <p:ph sz="quarter" idx="12"/>
          </p:nvPr>
        </p:nvPicPr>
        <p:blipFill>
          <a:blip r:embed="rId3" cstate="print">
            <a:extLst>
              <a:ext uri="{28A0092B-C50C-407E-A947-70E740481C1C}">
                <a14:useLocalDpi xmlns:a14="http://schemas.microsoft.com/office/drawing/2010/main" val="0"/>
              </a:ext>
            </a:extLst>
          </a:blip>
          <a:srcRect/>
          <a:stretch>
            <a:fillRect/>
          </a:stretch>
        </p:blipFill>
        <p:spPr>
          <a:xfrm>
            <a:off x="785817" y="1371600"/>
            <a:ext cx="4267200" cy="4164013"/>
          </a:xfrm>
        </p:spPr>
      </p:pic>
    </p:spTree>
    <p:extLst>
      <p:ext uri="{BB962C8B-B14F-4D97-AF65-F5344CB8AC3E}">
        <p14:creationId xmlns:p14="http://schemas.microsoft.com/office/powerpoint/2010/main" val="35705564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20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20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p:bldP spid="34202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3" name="Title 12"/>
          <p:cNvSpPr>
            <a:spLocks noGrp="1"/>
          </p:cNvSpPr>
          <p:nvPr>
            <p:ph type="title"/>
          </p:nvPr>
        </p:nvSpPr>
        <p:spPr/>
        <p:txBody>
          <a:bodyPr/>
          <a:lstStyle/>
          <a:p>
            <a:r>
              <a:rPr lang="en-US" altLang="en-US" dirty="0"/>
              <a:t>Great Ideas But No Action!</a:t>
            </a:r>
          </a:p>
        </p:txBody>
      </p:sp>
      <p:sp>
        <p:nvSpPr>
          <p:cNvPr id="343046" name="Content Placeholder 14"/>
          <p:cNvSpPr>
            <a:spLocks noGrp="1"/>
          </p:cNvSpPr>
          <p:nvPr>
            <p:ph sz="quarter" idx="4294967295"/>
          </p:nvPr>
        </p:nvSpPr>
        <p:spPr>
          <a:xfrm>
            <a:off x="5504793" y="1223805"/>
            <a:ext cx="3657600" cy="4176713"/>
          </a:xfrm>
        </p:spPr>
        <p:txBody>
          <a:bodyPr/>
          <a:lstStyle/>
          <a:p>
            <a:r>
              <a:rPr lang="en-US" altLang="en-US" dirty="0"/>
              <a:t>Old fashioned company desperately needing a breakthrough idea forms a team and is successful.</a:t>
            </a:r>
          </a:p>
        </p:txBody>
      </p:sp>
      <p:pic>
        <p:nvPicPr>
          <p:cNvPr id="7" name="Content Placeholder 15" descr="not-enough-time-01.png"/>
          <p:cNvPicPr>
            <a:picLocks noGrp="1" noChangeAspect="1"/>
          </p:cNvPicPr>
          <p:nvPr>
            <p:ph sz="quarter" idx="12"/>
          </p:nvPr>
        </p:nvPicPr>
        <p:blipFill>
          <a:blip r:embed="rId3" cstate="print">
            <a:extLst>
              <a:ext uri="{28A0092B-C50C-407E-A947-70E740481C1C}">
                <a14:useLocalDpi xmlns:a14="http://schemas.microsoft.com/office/drawing/2010/main" val="0"/>
              </a:ext>
            </a:extLst>
          </a:blip>
          <a:srcRect/>
          <a:stretch>
            <a:fillRect/>
          </a:stretch>
        </p:blipFill>
        <p:spPr>
          <a:xfrm>
            <a:off x="766109" y="1474787"/>
            <a:ext cx="4267200" cy="4164013"/>
          </a:xfrm>
        </p:spPr>
      </p:pic>
    </p:spTree>
    <p:extLst>
      <p:ext uri="{BB962C8B-B14F-4D97-AF65-F5344CB8AC3E}">
        <p14:creationId xmlns:p14="http://schemas.microsoft.com/office/powerpoint/2010/main" val="704734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30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3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3" grpId="0"/>
      <p:bldP spid="34304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7" name="Title 12"/>
          <p:cNvSpPr>
            <a:spLocks noGrp="1"/>
          </p:cNvSpPr>
          <p:nvPr>
            <p:ph type="title"/>
          </p:nvPr>
        </p:nvSpPr>
        <p:spPr/>
        <p:txBody>
          <a:bodyPr/>
          <a:lstStyle/>
          <a:p>
            <a:r>
              <a:rPr lang="en-US" dirty="0"/>
              <a:t>Maybe We Selected the Wrong Mix of People?</a:t>
            </a:r>
          </a:p>
        </p:txBody>
      </p:sp>
      <p:sp>
        <p:nvSpPr>
          <p:cNvPr id="344070" name="Content Placeholder 14"/>
          <p:cNvSpPr>
            <a:spLocks noGrp="1"/>
          </p:cNvSpPr>
          <p:nvPr>
            <p:ph sz="quarter" idx="4294967295"/>
          </p:nvPr>
        </p:nvSpPr>
        <p:spPr>
          <a:xfrm>
            <a:off x="5410200" y="1371600"/>
            <a:ext cx="3657600" cy="4176713"/>
          </a:xfrm>
        </p:spPr>
        <p:txBody>
          <a:bodyPr/>
          <a:lstStyle/>
          <a:p>
            <a:r>
              <a:rPr lang="en-US" altLang="en-US" dirty="0"/>
              <a:t>A small </a:t>
            </a:r>
            <a:r>
              <a:rPr lang="ja-JP" altLang="en-US" dirty="0"/>
              <a:t>“</a:t>
            </a:r>
            <a:r>
              <a:rPr lang="en-US" altLang="ja-JP" dirty="0"/>
              <a:t>Spin Off</a:t>
            </a:r>
            <a:r>
              <a:rPr lang="ja-JP" altLang="en-US" dirty="0"/>
              <a:t>”</a:t>
            </a:r>
            <a:r>
              <a:rPr lang="en-US" altLang="ja-JP" dirty="0"/>
              <a:t> company especially created for generating new product opportunities but only a few trickling in ….</a:t>
            </a:r>
            <a:endParaRPr lang="en-US" altLang="en-US" dirty="0"/>
          </a:p>
        </p:txBody>
      </p:sp>
      <p:pic>
        <p:nvPicPr>
          <p:cNvPr id="7" name="Content Placeholder 15" descr="not-enough-time-01.png"/>
          <p:cNvPicPr>
            <a:picLocks noGrp="1" noChangeAspect="1"/>
          </p:cNvPicPr>
          <p:nvPr>
            <p:ph sz="quarter" idx="12"/>
          </p:nvPr>
        </p:nvPicPr>
        <p:blipFill>
          <a:blip r:embed="rId3" cstate="print">
            <a:extLst>
              <a:ext uri="{28A0092B-C50C-407E-A947-70E740481C1C}">
                <a14:useLocalDpi xmlns:a14="http://schemas.microsoft.com/office/drawing/2010/main" val="0"/>
              </a:ext>
            </a:extLst>
          </a:blip>
          <a:srcRect/>
          <a:stretch>
            <a:fillRect/>
          </a:stretch>
        </p:blipFill>
        <p:spPr>
          <a:xfrm>
            <a:off x="533400" y="1524000"/>
            <a:ext cx="4267200" cy="4164013"/>
          </a:xfrm>
        </p:spPr>
      </p:pic>
    </p:spTree>
    <p:extLst>
      <p:ext uri="{BB962C8B-B14F-4D97-AF65-F5344CB8AC3E}">
        <p14:creationId xmlns:p14="http://schemas.microsoft.com/office/powerpoint/2010/main" val="1869402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40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40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7" grpId="0"/>
      <p:bldP spid="344070"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1" name="Title 12"/>
          <p:cNvSpPr>
            <a:spLocks noGrp="1"/>
          </p:cNvSpPr>
          <p:nvPr>
            <p:ph type="title"/>
          </p:nvPr>
        </p:nvSpPr>
        <p:spPr/>
        <p:txBody>
          <a:bodyPr>
            <a:normAutofit fontScale="90000"/>
          </a:bodyPr>
          <a:lstStyle/>
          <a:p>
            <a:r>
              <a:rPr lang="en-US" altLang="en-US" dirty="0"/>
              <a:t>A Major High Tech Software Company </a:t>
            </a:r>
            <a:br>
              <a:rPr lang="en-US" altLang="en-US" dirty="0"/>
            </a:br>
            <a:r>
              <a:rPr lang="en-US" altLang="en-US" dirty="0"/>
              <a:t>Fearing Falling Behind … </a:t>
            </a:r>
          </a:p>
        </p:txBody>
      </p:sp>
      <p:pic>
        <p:nvPicPr>
          <p:cNvPr id="6" name="Content Placeholder 15" descr="not-enough-time-01.png"/>
          <p:cNvPicPr>
            <a:picLocks noGrp="1" noChangeAspect="1"/>
          </p:cNvPicPr>
          <p:nvPr>
            <p:ph sz="quarter" idx="12"/>
          </p:nvPr>
        </p:nvPicPr>
        <p:blipFill>
          <a:blip r:embed="rId3" cstate="print">
            <a:extLst>
              <a:ext uri="{28A0092B-C50C-407E-A947-70E740481C1C}">
                <a14:useLocalDpi xmlns:a14="http://schemas.microsoft.com/office/drawing/2010/main" val="0"/>
              </a:ext>
            </a:extLst>
          </a:blip>
          <a:srcRect/>
          <a:stretch>
            <a:fillRect/>
          </a:stretch>
        </p:blipFill>
        <p:spPr>
          <a:xfrm>
            <a:off x="2062854" y="1371600"/>
            <a:ext cx="4702513" cy="4587950"/>
          </a:xfrm>
        </p:spPr>
      </p:pic>
    </p:spTree>
    <p:extLst>
      <p:ext uri="{BB962C8B-B14F-4D97-AF65-F5344CB8AC3E}">
        <p14:creationId xmlns:p14="http://schemas.microsoft.com/office/powerpoint/2010/main" val="125938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5" name="Title 12"/>
          <p:cNvSpPr>
            <a:spLocks noGrp="1"/>
          </p:cNvSpPr>
          <p:nvPr>
            <p:ph type="title"/>
          </p:nvPr>
        </p:nvSpPr>
        <p:spPr/>
        <p:txBody>
          <a:bodyPr/>
          <a:lstStyle/>
          <a:p>
            <a:r>
              <a:rPr lang="en-US" altLang="en-US" dirty="0"/>
              <a:t>Air Traffic Controllers, </a:t>
            </a:r>
            <a:r>
              <a:rPr lang="en-US" altLang="en-US" dirty="0" err="1"/>
              <a:t>Aren</a:t>
            </a:r>
            <a:r>
              <a:rPr lang="ja-JP" altLang="en-US" dirty="0"/>
              <a:t>’</a:t>
            </a:r>
            <a:r>
              <a:rPr lang="en-US" altLang="ja-JP" dirty="0"/>
              <a:t>t We Glad? </a:t>
            </a:r>
            <a:endParaRPr lang="en-US" altLang="en-US" dirty="0"/>
          </a:p>
        </p:txBody>
      </p:sp>
      <p:sp>
        <p:nvSpPr>
          <p:cNvPr id="811012" name="Slide Number Placeholder 5"/>
          <p:cNvSpPr>
            <a:spLocks noGrp="1"/>
          </p:cNvSpPr>
          <p:nvPr>
            <p:ph type="sldNum" sz="quarter" idx="12"/>
          </p:nvPr>
        </p:nvSpPr>
        <p:spPr/>
        <p:txBody>
          <a:bodyPr/>
          <a:lstStyle>
            <a:lvl1pPr eaLnBrk="0" hangingPunct="0">
              <a:lnSpc>
                <a:spcPts val="3363"/>
              </a:lnSpc>
              <a:spcAft>
                <a:spcPts val="600"/>
              </a:spcAft>
              <a:buClr>
                <a:srgbClr val="E68422"/>
              </a:buClr>
              <a:buFont typeface="Arial" pitchFamily="34" charset="0"/>
              <a:buChar char="•"/>
              <a:defRPr sz="2400">
                <a:solidFill>
                  <a:srgbClr val="2F5897"/>
                </a:solidFill>
                <a:latin typeface="Calibri" pitchFamily="34" charset="0"/>
                <a:ea typeface="ＭＳ Ｐゴシック" pitchFamily="34" charset="-128"/>
              </a:defRPr>
            </a:lvl1pPr>
            <a:lvl2pPr marL="742950" indent="-285750" eaLnBrk="0" hangingPunct="0">
              <a:spcBef>
                <a:spcPct val="20000"/>
              </a:spcBef>
              <a:buClr>
                <a:srgbClr val="E68422"/>
              </a:buClr>
              <a:buFont typeface="Lucida Grande"/>
              <a:buChar char="-"/>
              <a:defRPr sz="2000">
                <a:solidFill>
                  <a:srgbClr val="2F5897"/>
                </a:solidFill>
                <a:latin typeface="Calibri" pitchFamily="34" charset="0"/>
                <a:ea typeface="ＭＳ Ｐゴシック" pitchFamily="34" charset="-128"/>
              </a:defRPr>
            </a:lvl2pPr>
            <a:lvl3pPr marL="1143000" indent="-228600" eaLnBrk="0" hangingPunct="0">
              <a:spcBef>
                <a:spcPct val="20000"/>
              </a:spcBef>
              <a:buClr>
                <a:srgbClr val="E68422"/>
              </a:buClr>
              <a:buFont typeface="Arial" pitchFamily="34" charset="0"/>
              <a:buChar char="•"/>
              <a:defRPr sz="2400">
                <a:solidFill>
                  <a:srgbClr val="2F5897"/>
                </a:solidFill>
                <a:latin typeface="Calibri" pitchFamily="34" charset="0"/>
                <a:ea typeface="ＭＳ Ｐゴシック" pitchFamily="34" charset="-128"/>
              </a:defRPr>
            </a:lvl3pPr>
            <a:lvl4pPr marL="1600200" indent="-228600" eaLnBrk="0" hangingPunct="0">
              <a:spcBef>
                <a:spcPct val="20000"/>
              </a:spcBef>
              <a:buClr>
                <a:srgbClr val="E68422"/>
              </a:buClr>
              <a:buFont typeface="Arial" pitchFamily="34" charset="0"/>
              <a:buChar char="•"/>
              <a:defRPr sz="1600">
                <a:solidFill>
                  <a:srgbClr val="2F5897"/>
                </a:solidFill>
                <a:latin typeface="Calibri" pitchFamily="34" charset="0"/>
                <a:ea typeface="ＭＳ Ｐゴシック" pitchFamily="34" charset="-128"/>
              </a:defRPr>
            </a:lvl4pPr>
            <a:lvl5pPr marL="2057400" indent="-228600" eaLnBrk="0" hangingPunct="0">
              <a:spcBef>
                <a:spcPct val="20000"/>
              </a:spcBef>
              <a:buClr>
                <a:srgbClr val="E68422"/>
              </a:buClr>
              <a:buFont typeface="Arial" pitchFamily="34" charset="0"/>
              <a:buChar char="•"/>
              <a:defRPr sz="1400">
                <a:solidFill>
                  <a:srgbClr val="2F5897"/>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ＭＳ Ｐゴシック" pitchFamily="34" charset="-128"/>
              </a:defRPr>
            </a:lvl9pPr>
          </a:lstStyle>
          <a:p>
            <a:fld id="{BD9528DF-8966-4E02-8C01-1ED62E1581E2}" type="slidenum">
              <a:rPr lang="en-US" altLang="en-US" smtClean="0"/>
              <a:pPr/>
              <a:t>38</a:t>
            </a:fld>
            <a:endParaRPr lang="en-US" altLang="en-US"/>
          </a:p>
        </p:txBody>
      </p:sp>
      <p:pic>
        <p:nvPicPr>
          <p:cNvPr id="6" name="Content Placeholder 15" descr="not-enough-time-01.png"/>
          <p:cNvPicPr>
            <a:picLocks noGrp="1" noChangeAspect="1"/>
          </p:cNvPicPr>
          <p:nvPr>
            <p:ph sz="quarter" idx="12"/>
          </p:nvPr>
        </p:nvPicPr>
        <p:blipFill>
          <a:blip r:embed="rId3" cstate="print">
            <a:extLst>
              <a:ext uri="{28A0092B-C50C-407E-A947-70E740481C1C}">
                <a14:useLocalDpi xmlns:a14="http://schemas.microsoft.com/office/drawing/2010/main" val="0"/>
              </a:ext>
            </a:extLst>
          </a:blip>
          <a:srcRect/>
          <a:stretch>
            <a:fillRect/>
          </a:stretch>
        </p:blipFill>
        <p:spPr>
          <a:xfrm>
            <a:off x="2169386" y="1255336"/>
            <a:ext cx="4489450" cy="4383087"/>
          </a:xfrm>
        </p:spPr>
      </p:pic>
    </p:spTree>
    <p:extLst>
      <p:ext uri="{BB962C8B-B14F-4D97-AF65-F5344CB8AC3E}">
        <p14:creationId xmlns:p14="http://schemas.microsoft.com/office/powerpoint/2010/main" val="3741285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The Market Research Team Looks a Lot Like This</a:t>
            </a:r>
          </a:p>
        </p:txBody>
      </p:sp>
      <p:pic>
        <p:nvPicPr>
          <p:cNvPr id="6" name="Content Placeholder 15" descr="not-enough-time-01.png"/>
          <p:cNvPicPr>
            <a:picLocks noGrp="1" noChangeAspect="1"/>
          </p:cNvPicPr>
          <p:nvPr>
            <p:ph sz="quarter" idx="12"/>
          </p:nvPr>
        </p:nvPicPr>
        <p:blipFill>
          <a:blip r:embed="rId3" cstate="print">
            <a:extLst>
              <a:ext uri="{28A0092B-C50C-407E-A947-70E740481C1C}">
                <a14:useLocalDpi xmlns:a14="http://schemas.microsoft.com/office/drawing/2010/main" val="0"/>
              </a:ext>
            </a:extLst>
          </a:blip>
          <a:srcRect/>
          <a:stretch>
            <a:fillRect/>
          </a:stretch>
        </p:blipFill>
        <p:spPr>
          <a:xfrm>
            <a:off x="2169386" y="1371600"/>
            <a:ext cx="4489450" cy="4383087"/>
          </a:xfrm>
        </p:spPr>
      </p:pic>
    </p:spTree>
    <p:extLst>
      <p:ext uri="{BB962C8B-B14F-4D97-AF65-F5344CB8AC3E}">
        <p14:creationId xmlns:p14="http://schemas.microsoft.com/office/powerpoint/2010/main" val="55378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CA" altLang="en-US" dirty="0"/>
              <a:t>Dr Min Basadur</a:t>
            </a:r>
          </a:p>
        </p:txBody>
      </p:sp>
      <p:sp>
        <p:nvSpPr>
          <p:cNvPr id="3075" name="Rectangle 3"/>
          <p:cNvSpPr>
            <a:spLocks noGrp="1" noChangeArrowheads="1"/>
          </p:cNvSpPr>
          <p:nvPr>
            <p:ph type="body" idx="1"/>
          </p:nvPr>
        </p:nvSpPr>
        <p:spPr>
          <a:xfrm>
            <a:off x="457200" y="1600200"/>
            <a:ext cx="4564063" cy="4525963"/>
          </a:xfrm>
        </p:spPr>
        <p:txBody>
          <a:bodyPr/>
          <a:lstStyle/>
          <a:p>
            <a:r>
              <a:rPr lang="en-CA" altLang="en-US" sz="2400"/>
              <a:t>Professor Emeritus of Innovation, McMaster University</a:t>
            </a:r>
          </a:p>
          <a:p>
            <a:r>
              <a:rPr lang="en-CA" altLang="en-US" sz="2400"/>
              <a:t>Degrees in Engineering Physics &amp; Organizational Psychology</a:t>
            </a:r>
          </a:p>
          <a:p>
            <a:r>
              <a:rPr lang="en-CA" altLang="en-US" sz="2400"/>
              <a:t>Started career in R&amp;D for Proctor &amp; Gamble</a:t>
            </a:r>
          </a:p>
          <a:p>
            <a:r>
              <a:rPr lang="en-CA" altLang="en-US" sz="2400"/>
              <a:t>Holder of 4 patents</a:t>
            </a:r>
          </a:p>
          <a:p>
            <a:r>
              <a:rPr lang="en-CA" altLang="en-US" sz="2400"/>
              <a:t>Creator of award winning Simplexity Thinking System</a:t>
            </a:r>
          </a:p>
        </p:txBody>
      </p:sp>
      <p:pic>
        <p:nvPicPr>
          <p:cNvPr id="3076" name="Picture 4" descr="minbasad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9894" y="1371600"/>
            <a:ext cx="2432050" cy="2917825"/>
          </a:xfrm>
          <a:prstGeom prst="rect">
            <a:avLst/>
          </a:prstGeom>
          <a:noFill/>
          <a:extLst>
            <a:ext uri="{909E8E84-426E-40DD-AFC4-6F175D3DCCD1}">
              <a14:hiddenFill xmlns:a14="http://schemas.microsoft.com/office/drawing/2010/main">
                <a:solidFill>
                  <a:srgbClr val="FFFFFF"/>
                </a:solidFill>
              </a14:hiddenFill>
            </a:ext>
          </a:extLst>
        </p:spPr>
      </p:pic>
      <p:sp>
        <p:nvSpPr>
          <p:cNvPr id="3077" name="Text Box 5"/>
          <p:cNvSpPr txBox="1">
            <a:spLocks noChangeArrowheads="1"/>
          </p:cNvSpPr>
          <p:nvPr/>
        </p:nvSpPr>
        <p:spPr bwMode="auto">
          <a:xfrm>
            <a:off x="4745038" y="4638606"/>
            <a:ext cx="3941762"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CA" altLang="en-US" sz="1200" i="1" dirty="0"/>
              <a:t>"I have been involved with several consultants but religiously adhere to the teachings of only two: Min Basadur and Tom Peters. Min’s value to me and ultimately to The Coca Cola Company has been invaluable."</a:t>
            </a:r>
            <a:endParaRPr lang="en-CA" altLang="en-US" sz="1200" dirty="0"/>
          </a:p>
          <a:p>
            <a:pPr algn="ctr"/>
            <a:r>
              <a:rPr lang="en-CA" altLang="en-US" sz="1200" dirty="0"/>
              <a:t>- Steven C. Jones, Chief Marketing Officer, Senior VP, The Coca Cola Company.</a:t>
            </a:r>
          </a:p>
        </p:txBody>
      </p:sp>
    </p:spTree>
    <p:extLst>
      <p:ext uri="{BB962C8B-B14F-4D97-AF65-F5344CB8AC3E}">
        <p14:creationId xmlns:p14="http://schemas.microsoft.com/office/powerpoint/2010/main" val="42606757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Is the market research team in for a big surprise?</a:t>
            </a:r>
          </a:p>
        </p:txBody>
      </p:sp>
      <p:sp>
        <p:nvSpPr>
          <p:cNvPr id="351238" name="Content Placeholder 14"/>
          <p:cNvSpPr>
            <a:spLocks noGrp="1"/>
          </p:cNvSpPr>
          <p:nvPr>
            <p:ph sz="quarter" idx="4294967295"/>
          </p:nvPr>
        </p:nvSpPr>
        <p:spPr>
          <a:xfrm>
            <a:off x="5454869" y="1826015"/>
            <a:ext cx="3657600" cy="3051175"/>
          </a:xfrm>
        </p:spPr>
        <p:txBody>
          <a:bodyPr/>
          <a:lstStyle/>
          <a:p>
            <a:r>
              <a:rPr lang="en-US" altLang="en-US" dirty="0">
                <a:solidFill>
                  <a:schemeClr val="accent1">
                    <a:lumMod val="75000"/>
                  </a:schemeClr>
                </a:solidFill>
              </a:rPr>
              <a:t>The Market Research team is eager to present 57 pages of great new data to the Sales Team (assembled and waiting).</a:t>
            </a:r>
          </a:p>
          <a:p>
            <a:endParaRPr lang="en-US" altLang="en-US" dirty="0"/>
          </a:p>
        </p:txBody>
      </p:sp>
      <p:pic>
        <p:nvPicPr>
          <p:cNvPr id="7" name="Content Placeholder 15" descr="not-enough-time-01.png"/>
          <p:cNvPicPr>
            <a:picLocks noGrp="1" noChangeAspect="1"/>
          </p:cNvPicPr>
          <p:nvPr>
            <p:ph sz="quarter" idx="12"/>
          </p:nvPr>
        </p:nvPicPr>
        <p:blipFill>
          <a:blip r:embed="rId3" cstate="print">
            <a:extLst>
              <a:ext uri="{28A0092B-C50C-407E-A947-70E740481C1C}">
                <a14:useLocalDpi xmlns:a14="http://schemas.microsoft.com/office/drawing/2010/main" val="0"/>
              </a:ext>
            </a:extLst>
          </a:blip>
          <a:srcRect/>
          <a:stretch>
            <a:fillRect/>
          </a:stretch>
        </p:blipFill>
        <p:spPr>
          <a:xfrm>
            <a:off x="533400" y="1524000"/>
            <a:ext cx="4267200" cy="4164013"/>
          </a:xfrm>
        </p:spPr>
      </p:pic>
    </p:spTree>
    <p:extLst>
      <p:ext uri="{BB962C8B-B14F-4D97-AF65-F5344CB8AC3E}">
        <p14:creationId xmlns:p14="http://schemas.microsoft.com/office/powerpoint/2010/main" val="35679911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12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51238"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62034" y="3111690"/>
            <a:ext cx="2853666" cy="1323439"/>
          </a:xfrm>
          <a:prstGeom prst="rect">
            <a:avLst/>
          </a:prstGeom>
          <a:noFill/>
        </p:spPr>
        <p:txBody>
          <a:bodyPr wrap="none" rtlCol="0">
            <a:spAutoFit/>
          </a:bodyPr>
          <a:lstStyle/>
          <a:p>
            <a:pPr lvl="0" eaLnBrk="0" hangingPunct="0"/>
            <a:r>
              <a:rPr lang="en-US" altLang="en-US" b="1" dirty="0" err="1">
                <a:solidFill>
                  <a:srgbClr val="002060"/>
                </a:solidFill>
                <a:latin typeface="Arial" panose="020B0604020202020204" pitchFamily="34" charset="0"/>
              </a:rPr>
              <a:t>Nou</a:t>
            </a:r>
            <a:r>
              <a:rPr lang="en-US" altLang="en-US" b="1" dirty="0">
                <a:solidFill>
                  <a:srgbClr val="002060"/>
                </a:solidFill>
                <a:latin typeface="Arial" panose="020B0604020202020204" pitchFamily="34" charset="0"/>
              </a:rPr>
              <a:t> Economic Immigration</a:t>
            </a:r>
          </a:p>
          <a:p>
            <a:pPr lvl="0" eaLnBrk="0" hangingPunct="0"/>
            <a:r>
              <a:rPr lang="en-US" altLang="en-US" b="1" dirty="0">
                <a:solidFill>
                  <a:srgbClr val="002060"/>
                </a:solidFill>
                <a:latin typeface="Arial" panose="020B0604020202020204" pitchFamily="34" charset="0"/>
              </a:rPr>
              <a:t>Sept 12th, 2017</a:t>
            </a:r>
          </a:p>
          <a:p>
            <a:pPr lvl="0" eaLnBrk="0" hangingPunct="0"/>
            <a:endParaRPr lang="en-US" altLang="en-US" b="1" dirty="0">
              <a:solidFill>
                <a:srgbClr val="002060"/>
              </a:solidFill>
              <a:latin typeface="Arial" panose="020B0604020202020204" pitchFamily="34" charset="0"/>
            </a:endParaRPr>
          </a:p>
          <a:p>
            <a:pPr lvl="0" eaLnBrk="0" hangingPunct="0"/>
            <a:r>
              <a:rPr lang="en-US" altLang="en-US" b="1" dirty="0">
                <a:solidFill>
                  <a:srgbClr val="002060"/>
                </a:solidFill>
                <a:latin typeface="Arial" panose="020B0604020202020204" pitchFamily="34" charset="0"/>
              </a:rPr>
              <a:t>Total Participants: 38</a:t>
            </a:r>
          </a:p>
          <a:p>
            <a:pPr lvl="0" eaLnBrk="0" hangingPunct="0"/>
            <a:endParaRPr lang="en-US" altLang="en-US" b="1" dirty="0">
              <a:solidFill>
                <a:srgbClr val="002060"/>
              </a:solidFill>
              <a:latin typeface="Arial" panose="020B0604020202020204" pitchFamily="34" charset="0"/>
            </a:endParaRPr>
          </a:p>
        </p:txBody>
      </p:sp>
      <p:sp>
        <p:nvSpPr>
          <p:cNvPr id="7" name="Title 6"/>
          <p:cNvSpPr>
            <a:spLocks noGrp="1"/>
          </p:cNvSpPr>
          <p:nvPr>
            <p:ph type="title"/>
          </p:nvPr>
        </p:nvSpPr>
        <p:spPr/>
        <p:txBody>
          <a:bodyPr>
            <a:normAutofit fontScale="90000"/>
          </a:bodyPr>
          <a:lstStyle/>
          <a:p>
            <a:r>
              <a:rPr lang="en-US" dirty="0">
                <a:solidFill>
                  <a:srgbClr val="FFFFFF"/>
                </a:solidFill>
                <a:latin typeface="Georgia"/>
                <a:cs typeface="Georgia"/>
              </a:rPr>
              <a:t>What does our team look like today?</a:t>
            </a:r>
            <a:br>
              <a:rPr lang="en-US" dirty="0">
                <a:solidFill>
                  <a:srgbClr val="FFFFFF"/>
                </a:solidFill>
                <a:latin typeface="Georgia"/>
                <a:cs typeface="Georgia"/>
              </a:rPr>
            </a:br>
            <a:endParaRPr lang="en-US" dirty="0">
              <a:solidFill>
                <a:srgbClr val="FFFFFF"/>
              </a:solidFill>
            </a:endParaRPr>
          </a:p>
        </p:txBody>
      </p:sp>
      <p:pic>
        <p:nvPicPr>
          <p:cNvPr id="5" name="Picture 4">
            <a:extLst>
              <a:ext uri="{FF2B5EF4-FFF2-40B4-BE49-F238E27FC236}">
                <a16:creationId xmlns:a16="http://schemas.microsoft.com/office/drawing/2014/main" id="{64307055-708D-4D8B-922E-6AD467DD39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881" y="1447800"/>
            <a:ext cx="4800600" cy="4800600"/>
          </a:xfrm>
          <a:prstGeom prst="rect">
            <a:avLst/>
          </a:prstGeom>
        </p:spPr>
      </p:pic>
    </p:spTree>
    <p:extLst>
      <p:ext uri="{BB962C8B-B14F-4D97-AF65-F5344CB8AC3E}">
        <p14:creationId xmlns:p14="http://schemas.microsoft.com/office/powerpoint/2010/main" val="35308036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latin typeface="Georgia" charset="0"/>
                <a:ea typeface="ＭＳ Ｐゴシック" charset="0"/>
                <a:cs typeface="ＭＳ Ｐゴシック" charset="0"/>
              </a:rPr>
              <a:t>“</a:t>
            </a:r>
            <a:r>
              <a:rPr lang="en-US" dirty="0">
                <a:latin typeface="Georgia" charset="0"/>
                <a:ea typeface="ＭＳ Ｐゴシック" charset="0"/>
                <a:cs typeface="ＭＳ Ｐゴシック" charset="0"/>
              </a:rPr>
              <a:t>Professionals” Global Population Distribution *</a:t>
            </a:r>
            <a:br>
              <a:rPr lang="en-US" dirty="0">
                <a:latin typeface="Georgia" charset="0"/>
                <a:ea typeface="ＭＳ Ｐゴシック" charset="0"/>
                <a:cs typeface="ＭＳ Ｐゴシック" charset="0"/>
              </a:rPr>
            </a:br>
            <a:r>
              <a:rPr lang="en-US" dirty="0">
                <a:latin typeface="Georgia" charset="0"/>
                <a:ea typeface="ＭＳ Ｐゴシック" charset="0"/>
                <a:cs typeface="ＭＳ Ｐゴシック" charset="0"/>
              </a:rPr>
              <a:t>Problem Solving Style Scatter Diagram – Basadur CPSP</a:t>
            </a:r>
            <a:br>
              <a:rPr lang="en-US" dirty="0">
                <a:latin typeface="Georgia" charset="0"/>
                <a:ea typeface="ＭＳ Ｐゴシック" charset="0"/>
                <a:cs typeface="ＭＳ Ｐゴシック" charset="0"/>
              </a:rPr>
            </a:br>
            <a:r>
              <a:rPr lang="en-US" sz="2000" dirty="0">
                <a:latin typeface="Georgia" charset="0"/>
                <a:ea typeface="ＭＳ Ｐゴシック" charset="0"/>
                <a:cs typeface="ＭＳ Ｐゴシック" charset="0"/>
              </a:rPr>
              <a:t>(n= 30,240)</a:t>
            </a:r>
            <a:endParaRPr lang="en-CA" dirty="0"/>
          </a:p>
        </p:txBody>
      </p:sp>
      <p:sp>
        <p:nvSpPr>
          <p:cNvPr id="4" name="Slide Number Placeholder 3"/>
          <p:cNvSpPr>
            <a:spLocks noGrp="1"/>
          </p:cNvSpPr>
          <p:nvPr>
            <p:ph type="sldNum" sz="quarter" idx="12"/>
          </p:nvPr>
        </p:nvSpPr>
        <p:spPr/>
        <p:txBody>
          <a:bodyPr/>
          <a:lstStyle/>
          <a:p>
            <a:fld id="{B2E55D7F-F7F7-384D-984B-D7BA5AAD8C38}" type="slidenum">
              <a:rPr lang="en-US" smtClean="0">
                <a:solidFill>
                  <a:prstClr val="black">
                    <a:tint val="75000"/>
                  </a:prstClr>
                </a:solidFill>
              </a:rPr>
              <a:pPr/>
              <a:t>42</a:t>
            </a:fld>
            <a:endParaRPr lang="en-US">
              <a:solidFill>
                <a:prstClr val="black">
                  <a:tint val="75000"/>
                </a:prstClr>
              </a:solidFill>
            </a:endParaRPr>
          </a:p>
        </p:txBody>
      </p:sp>
      <p:pic>
        <p:nvPicPr>
          <p:cNvPr id="5" name="Picture 2" descr="ECEDC1F1-967D-4EF3-85EB-48DE61A9C0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49094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09562" y="2286000"/>
            <a:ext cx="1781175" cy="338554"/>
          </a:xfrm>
          <a:prstGeom prst="rect">
            <a:avLst/>
          </a:prstGeom>
          <a:noFill/>
        </p:spPr>
        <p:txBody>
          <a:bodyPr wrap="square" rtlCol="0">
            <a:spAutoFit/>
          </a:bodyPr>
          <a:lstStyle/>
          <a:p>
            <a:r>
              <a:rPr lang="en-US" b="1" dirty="0">
                <a:latin typeface="Georgia" charset="0"/>
                <a:ea typeface="ＭＳ Ｐゴシック" charset="0"/>
                <a:cs typeface="ＭＳ Ｐゴシック" charset="0"/>
              </a:rPr>
              <a:t>(n= 30,240)</a:t>
            </a:r>
            <a:endParaRPr lang="en-CA" b="1" dirty="0"/>
          </a:p>
        </p:txBody>
      </p:sp>
    </p:spTree>
    <p:extLst>
      <p:ext uri="{BB962C8B-B14F-4D97-AF65-F5344CB8AC3E}">
        <p14:creationId xmlns:p14="http://schemas.microsoft.com/office/powerpoint/2010/main" val="15582904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Rectangle 2"/>
          <p:cNvSpPr>
            <a:spLocks noGrp="1" noChangeArrowheads="1"/>
          </p:cNvSpPr>
          <p:nvPr>
            <p:ph type="title"/>
          </p:nvPr>
        </p:nvSpPr>
        <p:spPr/>
        <p:txBody>
          <a:bodyPr/>
          <a:lstStyle/>
          <a:p>
            <a:pPr eaLnBrk="1" hangingPunct="1"/>
            <a:r>
              <a:rPr lang="en-US" altLang="en-US" dirty="0"/>
              <a:t>Some Objectives of the CPSP</a:t>
            </a:r>
          </a:p>
        </p:txBody>
      </p:sp>
      <p:sp>
        <p:nvSpPr>
          <p:cNvPr id="115715" name="Rectangle 3"/>
          <p:cNvSpPr>
            <a:spLocks noGrp="1" noChangeArrowheads="1"/>
          </p:cNvSpPr>
          <p:nvPr>
            <p:ph idx="1"/>
          </p:nvPr>
        </p:nvSpPr>
        <p:spPr/>
        <p:txBody>
          <a:bodyPr/>
          <a:lstStyle/>
          <a:p>
            <a:pPr eaLnBrk="1" hangingPunct="1">
              <a:spcAft>
                <a:spcPts val="1200"/>
              </a:spcAft>
            </a:pPr>
            <a:endParaRPr lang="en-US" altLang="en-US" sz="2000" dirty="0"/>
          </a:p>
          <a:p>
            <a:pPr eaLnBrk="1" hangingPunct="1">
              <a:spcAft>
                <a:spcPts val="1200"/>
              </a:spcAft>
            </a:pPr>
            <a:r>
              <a:rPr lang="en-US" altLang="en-US" sz="2000" b="1" dirty="0">
                <a:solidFill>
                  <a:srgbClr val="002060"/>
                </a:solidFill>
              </a:rPr>
              <a:t>Be confident in your own creative style</a:t>
            </a:r>
          </a:p>
          <a:p>
            <a:pPr eaLnBrk="1" hangingPunct="1">
              <a:spcAft>
                <a:spcPts val="1200"/>
              </a:spcAft>
            </a:pPr>
            <a:r>
              <a:rPr lang="en-US" altLang="en-US" sz="2000" b="1" dirty="0">
                <a:solidFill>
                  <a:srgbClr val="002060"/>
                </a:solidFill>
              </a:rPr>
              <a:t>Help others appreciate and value others’ styles</a:t>
            </a:r>
          </a:p>
          <a:p>
            <a:pPr eaLnBrk="1" hangingPunct="1">
              <a:spcAft>
                <a:spcPts val="1200"/>
              </a:spcAft>
            </a:pPr>
            <a:r>
              <a:rPr lang="en-US" altLang="en-US" sz="2000" b="1" dirty="0">
                <a:solidFill>
                  <a:srgbClr val="002060"/>
                </a:solidFill>
              </a:rPr>
              <a:t>Diagnose team problems</a:t>
            </a:r>
          </a:p>
          <a:p>
            <a:pPr eaLnBrk="1" hangingPunct="1">
              <a:spcAft>
                <a:spcPts val="1200"/>
              </a:spcAft>
            </a:pPr>
            <a:r>
              <a:rPr lang="en-US" altLang="en-US" sz="2000" b="1" dirty="0">
                <a:solidFill>
                  <a:srgbClr val="002060"/>
                </a:solidFill>
              </a:rPr>
              <a:t>Set up successful teams </a:t>
            </a:r>
          </a:p>
          <a:p>
            <a:pPr eaLnBrk="1" hangingPunct="1">
              <a:spcAft>
                <a:spcPts val="1200"/>
              </a:spcAft>
            </a:pPr>
            <a:r>
              <a:rPr lang="en-US" altLang="en-US" sz="2000" b="1" dirty="0">
                <a:solidFill>
                  <a:srgbClr val="002060"/>
                </a:solidFill>
              </a:rPr>
              <a:t>Help others understand creative problem solving as a process</a:t>
            </a:r>
          </a:p>
          <a:p>
            <a:pPr eaLnBrk="1" hangingPunct="1">
              <a:spcAft>
                <a:spcPts val="1200"/>
              </a:spcAft>
            </a:pPr>
            <a:endParaRPr lang="en-US" altLang="en-US" sz="2000" dirty="0"/>
          </a:p>
          <a:p>
            <a:pPr eaLnBrk="1" hangingPunct="1">
              <a:spcAft>
                <a:spcPts val="1200"/>
              </a:spcAft>
              <a:buFontTx/>
              <a:buNone/>
            </a:pPr>
            <a:endParaRPr lang="en-US" altLang="en-US" sz="2000" dirty="0"/>
          </a:p>
          <a:p>
            <a:pPr eaLnBrk="1" hangingPunct="1"/>
            <a:endParaRPr lang="en-US" altLang="en-US" sz="20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71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57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571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571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57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5" name="Rectangle 2"/>
          <p:cNvSpPr>
            <a:spLocks noGrp="1" noChangeArrowheads="1"/>
          </p:cNvSpPr>
          <p:nvPr>
            <p:ph type="title"/>
          </p:nvPr>
        </p:nvSpPr>
        <p:spPr>
          <a:xfrm rot="21420000">
            <a:off x="322553" y="197455"/>
            <a:ext cx="8202478" cy="711199"/>
          </a:xfrm>
        </p:spPr>
        <p:txBody>
          <a:bodyPr/>
          <a:lstStyle/>
          <a:p>
            <a:r>
              <a:rPr lang="en-US" altLang="en-US" dirty="0"/>
              <a:t>What Is Cognitive Diversity?</a:t>
            </a:r>
          </a:p>
        </p:txBody>
      </p:sp>
      <p:sp>
        <p:nvSpPr>
          <p:cNvPr id="817154" name="Rectangle 3"/>
          <p:cNvSpPr>
            <a:spLocks noGrp="1" noChangeArrowheads="1"/>
          </p:cNvSpPr>
          <p:nvPr>
            <p:ph idx="1"/>
          </p:nvPr>
        </p:nvSpPr>
        <p:spPr>
          <a:xfrm>
            <a:off x="309562" y="1670050"/>
            <a:ext cx="8634557" cy="4868863"/>
          </a:xfrm>
        </p:spPr>
        <p:txBody>
          <a:bodyPr/>
          <a:lstStyle/>
          <a:p>
            <a:r>
              <a:rPr lang="en-US" altLang="en-US" dirty="0">
                <a:solidFill>
                  <a:srgbClr val="002060"/>
                </a:solidFill>
              </a:rPr>
              <a:t>It is: Diversity in How people think and problem solve</a:t>
            </a:r>
          </a:p>
          <a:p>
            <a:r>
              <a:rPr lang="en-US" altLang="en-US" dirty="0">
                <a:solidFill>
                  <a:srgbClr val="002060"/>
                </a:solidFill>
              </a:rPr>
              <a:t>It is not: Diversity in What people know (due to differences in  function, education, race, ethnicity,  gender, etc.) </a:t>
            </a:r>
          </a:p>
          <a:p>
            <a:pPr marL="0" indent="0">
              <a:buNone/>
            </a:pPr>
            <a:r>
              <a:rPr lang="en-US" altLang="en-US" dirty="0"/>
              <a:t>                    </a:t>
            </a:r>
          </a:p>
          <a:p>
            <a:endParaRPr lang="en-US" altLang="en-US" dirty="0"/>
          </a:p>
        </p:txBody>
      </p:sp>
    </p:spTree>
    <p:extLst>
      <p:ext uri="{BB962C8B-B14F-4D97-AF65-F5344CB8AC3E}">
        <p14:creationId xmlns:p14="http://schemas.microsoft.com/office/powerpoint/2010/main" val="375736738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Basadur Recent Clients</a:t>
            </a:r>
          </a:p>
        </p:txBody>
      </p:sp>
      <p:sp>
        <p:nvSpPr>
          <p:cNvPr id="4" name="Slide Number Placeholder 3"/>
          <p:cNvSpPr>
            <a:spLocks noGrp="1"/>
          </p:cNvSpPr>
          <p:nvPr>
            <p:ph type="sldNum" sz="quarter" idx="12"/>
          </p:nvPr>
        </p:nvSpPr>
        <p:spPr/>
        <p:txBody>
          <a:bodyPr/>
          <a:lstStyle/>
          <a:p>
            <a:fld id="{B2E55D7F-F7F7-384D-984B-D7BA5AAD8C38}" type="slidenum">
              <a:rPr lang="en-US" smtClean="0">
                <a:solidFill>
                  <a:prstClr val="black">
                    <a:tint val="75000"/>
                  </a:prstClr>
                </a:solidFill>
              </a:rPr>
              <a:pPr/>
              <a:t>5</a:t>
            </a:fld>
            <a:endParaRPr lang="en-US">
              <a:solidFill>
                <a:prstClr val="black">
                  <a:tint val="75000"/>
                </a:prstClr>
              </a:solidFill>
            </a:endParaRPr>
          </a:p>
        </p:txBody>
      </p:sp>
      <p:sp>
        <p:nvSpPr>
          <p:cNvPr id="5" name="Slide Number Placeholder 14"/>
          <p:cNvSpPr txBox="1">
            <a:spLocks/>
          </p:cNvSpPr>
          <p:nvPr/>
        </p:nvSpPr>
        <p:spPr bwMode="auto">
          <a:xfrm>
            <a:off x="2050256" y="3390900"/>
            <a:ext cx="42068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rtl="0" eaLnBrk="0" fontAlgn="base" hangingPunct="0">
              <a:lnSpc>
                <a:spcPts val="3363"/>
              </a:lnSpc>
              <a:spcBef>
                <a:spcPct val="0"/>
              </a:spcBef>
              <a:spcAft>
                <a:spcPts val="600"/>
              </a:spcAft>
              <a:buClr>
                <a:srgbClr val="E68422"/>
              </a:buClr>
              <a:buFont typeface="Arial" pitchFamily="34" charset="0"/>
              <a:buChar char="•"/>
              <a:defRPr sz="2400" kern="1200">
                <a:solidFill>
                  <a:srgbClr val="2F5897"/>
                </a:solidFill>
                <a:latin typeface="Calibri" pitchFamily="34" charset="0"/>
                <a:ea typeface="ＭＳ Ｐゴシック" pitchFamily="34" charset="-128"/>
                <a:cs typeface="+mn-cs"/>
              </a:defRPr>
            </a:lvl1pPr>
            <a:lvl2pPr marL="742950" indent="-285750" algn="l" rtl="0" eaLnBrk="0" fontAlgn="base" hangingPunct="0">
              <a:spcBef>
                <a:spcPct val="20000"/>
              </a:spcBef>
              <a:spcAft>
                <a:spcPct val="0"/>
              </a:spcAft>
              <a:buClr>
                <a:srgbClr val="E68422"/>
              </a:buClr>
              <a:buFont typeface="Lucida Grande"/>
              <a:buChar char="-"/>
              <a:defRPr sz="2000" kern="1200">
                <a:solidFill>
                  <a:srgbClr val="2F5897"/>
                </a:solidFill>
                <a:latin typeface="Calibri" pitchFamily="34" charset="0"/>
                <a:ea typeface="ＭＳ Ｐゴシック" pitchFamily="34" charset="-128"/>
                <a:cs typeface="+mn-cs"/>
              </a:defRPr>
            </a:lvl2pPr>
            <a:lvl3pPr marL="1143000" indent="-228600" algn="l" rtl="0" eaLnBrk="0" fontAlgn="base" hangingPunct="0">
              <a:spcBef>
                <a:spcPct val="20000"/>
              </a:spcBef>
              <a:spcAft>
                <a:spcPct val="0"/>
              </a:spcAft>
              <a:buClr>
                <a:srgbClr val="E68422"/>
              </a:buClr>
              <a:buFont typeface="Arial" pitchFamily="34" charset="0"/>
              <a:buChar char="•"/>
              <a:defRPr sz="2400" kern="1200">
                <a:solidFill>
                  <a:srgbClr val="2F5897"/>
                </a:solidFill>
                <a:latin typeface="Calibri" pitchFamily="34" charset="0"/>
                <a:ea typeface="ＭＳ Ｐゴシック" pitchFamily="34" charset="-128"/>
                <a:cs typeface="+mn-cs"/>
              </a:defRPr>
            </a:lvl3pPr>
            <a:lvl4pPr marL="1600200" indent="-228600" algn="l" rtl="0" eaLnBrk="0" fontAlgn="base" hangingPunct="0">
              <a:spcBef>
                <a:spcPct val="20000"/>
              </a:spcBef>
              <a:spcAft>
                <a:spcPct val="0"/>
              </a:spcAft>
              <a:buClr>
                <a:srgbClr val="E68422"/>
              </a:buClr>
              <a:buFont typeface="Arial" pitchFamily="34" charset="0"/>
              <a:buChar char="•"/>
              <a:defRPr sz="1600" kern="1200">
                <a:solidFill>
                  <a:srgbClr val="2F5897"/>
                </a:solidFill>
                <a:latin typeface="Calibri" pitchFamily="34" charset="0"/>
                <a:ea typeface="ＭＳ Ｐゴシック" pitchFamily="34" charset="-128"/>
                <a:cs typeface="+mn-cs"/>
              </a:defRPr>
            </a:lvl4pPr>
            <a:lvl5pPr marL="2057400" indent="-228600" algn="l" rtl="0" eaLnBrk="0" fontAlgn="base" hangingPunct="0">
              <a:spcBef>
                <a:spcPct val="20000"/>
              </a:spcBef>
              <a:spcAft>
                <a:spcPct val="0"/>
              </a:spcAft>
              <a:buClr>
                <a:srgbClr val="E68422"/>
              </a:buClr>
              <a:buFont typeface="Arial" pitchFamily="34" charset="0"/>
              <a:buChar char="•"/>
              <a:defRPr sz="1400" kern="1200">
                <a:solidFill>
                  <a:srgbClr val="2F5897"/>
                </a:solidFill>
                <a:latin typeface="Calibri" pitchFamily="34" charset="0"/>
                <a:ea typeface="ＭＳ Ｐゴシック" pitchFamily="34" charset="-128"/>
                <a:cs typeface="+mn-cs"/>
              </a:defRPr>
            </a:lvl5pPr>
            <a:lvl6pPr marL="2514600" indent="-228600" algn="l" defTabSz="914400" rtl="0" eaLnBrk="0" fontAlgn="base" latinLnBrk="0" hangingPunct="0">
              <a:spcBef>
                <a:spcPct val="20000"/>
              </a:spcBef>
              <a:spcAft>
                <a:spcPct val="0"/>
              </a:spcAft>
              <a:buClr>
                <a:srgbClr val="E68422"/>
              </a:buClr>
              <a:buFont typeface="Arial" pitchFamily="34" charset="0"/>
              <a:buChar char="•"/>
              <a:defRPr sz="1400" kern="1200">
                <a:solidFill>
                  <a:srgbClr val="2F5897"/>
                </a:solidFill>
                <a:latin typeface="Calibri" pitchFamily="34" charset="0"/>
                <a:ea typeface="ＭＳ Ｐゴシック" pitchFamily="34" charset="-128"/>
                <a:cs typeface="+mn-cs"/>
              </a:defRPr>
            </a:lvl6pPr>
            <a:lvl7pPr marL="2971800" indent="-228600" algn="l" defTabSz="914400" rtl="0" eaLnBrk="0" fontAlgn="base" latinLnBrk="0" hangingPunct="0">
              <a:spcBef>
                <a:spcPct val="20000"/>
              </a:spcBef>
              <a:spcAft>
                <a:spcPct val="0"/>
              </a:spcAft>
              <a:buClr>
                <a:srgbClr val="E68422"/>
              </a:buClr>
              <a:buFont typeface="Arial" pitchFamily="34" charset="0"/>
              <a:buChar char="•"/>
              <a:defRPr sz="1400" kern="1200">
                <a:solidFill>
                  <a:srgbClr val="2F5897"/>
                </a:solidFill>
                <a:latin typeface="Calibri" pitchFamily="34" charset="0"/>
                <a:ea typeface="ＭＳ Ｐゴシック" pitchFamily="34" charset="-128"/>
                <a:cs typeface="+mn-cs"/>
              </a:defRPr>
            </a:lvl7pPr>
            <a:lvl8pPr marL="3429000" indent="-228600" algn="l" defTabSz="914400" rtl="0" eaLnBrk="0" fontAlgn="base" latinLnBrk="0" hangingPunct="0">
              <a:spcBef>
                <a:spcPct val="20000"/>
              </a:spcBef>
              <a:spcAft>
                <a:spcPct val="0"/>
              </a:spcAft>
              <a:buClr>
                <a:srgbClr val="E68422"/>
              </a:buClr>
              <a:buFont typeface="Arial" pitchFamily="34" charset="0"/>
              <a:buChar char="•"/>
              <a:defRPr sz="1400" kern="1200">
                <a:solidFill>
                  <a:srgbClr val="2F5897"/>
                </a:solidFill>
                <a:latin typeface="Calibri" pitchFamily="34" charset="0"/>
                <a:ea typeface="ＭＳ Ｐゴシック" pitchFamily="34" charset="-128"/>
                <a:cs typeface="+mn-cs"/>
              </a:defRPr>
            </a:lvl8pPr>
            <a:lvl9pPr marL="3886200" indent="-228600" algn="l" defTabSz="914400" rtl="0" eaLnBrk="0" fontAlgn="base" latinLnBrk="0" hangingPunct="0">
              <a:spcBef>
                <a:spcPct val="20000"/>
              </a:spcBef>
              <a:spcAft>
                <a:spcPct val="0"/>
              </a:spcAft>
              <a:buClr>
                <a:srgbClr val="E68422"/>
              </a:buClr>
              <a:buFont typeface="Arial" pitchFamily="34" charset="0"/>
              <a:buChar char="•"/>
              <a:defRPr sz="1400" kern="1200">
                <a:solidFill>
                  <a:srgbClr val="2F5897"/>
                </a:solidFill>
                <a:latin typeface="Calibri" pitchFamily="34" charset="0"/>
                <a:ea typeface="ＭＳ Ｐゴシック" pitchFamily="34" charset="-128"/>
                <a:cs typeface="+mn-cs"/>
              </a:defRPr>
            </a:lvl9pPr>
          </a:lstStyle>
          <a:p>
            <a:pPr eaLnBrk="1" hangingPunct="1">
              <a:lnSpc>
                <a:spcPct val="100000"/>
              </a:lnSpc>
              <a:spcAft>
                <a:spcPct val="0"/>
              </a:spcAft>
              <a:buClrTx/>
              <a:buFontTx/>
              <a:buNone/>
              <a:defRPr/>
            </a:pPr>
            <a:fld id="{036DA36C-AFA6-4355-92FF-063CCD403ACC}" type="slidenum">
              <a:rPr lang="en-US" altLang="en-US" sz="1600" smtClean="0">
                <a:solidFill>
                  <a:srgbClr val="7F7F7F"/>
                </a:solidFill>
              </a:rPr>
              <a:pPr eaLnBrk="1" hangingPunct="1">
                <a:lnSpc>
                  <a:spcPct val="100000"/>
                </a:lnSpc>
                <a:spcAft>
                  <a:spcPct val="0"/>
                </a:spcAft>
                <a:buClrTx/>
                <a:buFontTx/>
                <a:buNone/>
                <a:defRPr/>
              </a:pPr>
              <a:t>5</a:t>
            </a:fld>
            <a:endParaRPr lang="en-US" altLang="en-US" sz="1600">
              <a:solidFill>
                <a:srgbClr val="7F7F7F"/>
              </a:solidFill>
            </a:endParaRPr>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5263" y="2967038"/>
            <a:ext cx="1074737"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4800600"/>
            <a:ext cx="143827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4800" y="4876800"/>
            <a:ext cx="31115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5750" y="3932238"/>
            <a:ext cx="13335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70325" y="1922463"/>
            <a:ext cx="1473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38588" y="2746375"/>
            <a:ext cx="140493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84925" y="4013200"/>
            <a:ext cx="105251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93838" y="2011363"/>
            <a:ext cx="1533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17650" y="2928938"/>
            <a:ext cx="14589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C:\Users\mb\AppData\Local\Microsoft\Windows\Temporary Internet Files\Content.Outlook\I8KRPIW4\ebay_logo (2).gi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78288" y="4049713"/>
            <a:ext cx="719137"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gcom_logo_top"/>
          <p:cNvPicPr>
            <a:picLocks noChangeAspect="1" noChangeArrowheads="1"/>
          </p:cNvPicPr>
          <p:nvPr/>
        </p:nvPicPr>
        <p:blipFill>
          <a:blip r:embed="rId13" cstate="print">
            <a:grayscl/>
            <a:extLst>
              <a:ext uri="{28A0092B-C50C-407E-A947-70E740481C1C}">
                <a14:useLocalDpi xmlns:a14="http://schemas.microsoft.com/office/drawing/2010/main" val="0"/>
              </a:ext>
            </a:extLst>
          </a:blip>
          <a:srcRect/>
          <a:stretch>
            <a:fillRect/>
          </a:stretch>
        </p:blipFill>
        <p:spPr bwMode="auto">
          <a:xfrm>
            <a:off x="6470650" y="2081213"/>
            <a:ext cx="6207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bandrew\AppData\Local\Microsoft\Windows\Temporary Internet Files\Content.Outlook\6S467NF2\NBRHC_Col (2).jpe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71600" y="5486400"/>
            <a:ext cx="39147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5206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Catalyst Recent Clients</a:t>
            </a:r>
          </a:p>
        </p:txBody>
      </p:sp>
      <p:sp>
        <p:nvSpPr>
          <p:cNvPr id="4" name="Slide Number Placeholder 3"/>
          <p:cNvSpPr>
            <a:spLocks noGrp="1"/>
          </p:cNvSpPr>
          <p:nvPr>
            <p:ph type="sldNum" sz="quarter" idx="12"/>
          </p:nvPr>
        </p:nvSpPr>
        <p:spPr/>
        <p:txBody>
          <a:bodyPr/>
          <a:lstStyle/>
          <a:p>
            <a:fld id="{B2E55D7F-F7F7-384D-984B-D7BA5AAD8C38}" type="slidenum">
              <a:rPr lang="en-US" smtClean="0">
                <a:solidFill>
                  <a:prstClr val="black">
                    <a:tint val="75000"/>
                  </a:prstClr>
                </a:solidFill>
              </a:rPr>
              <a:pPr/>
              <a:t>6</a:t>
            </a:fld>
            <a:endParaRPr lang="en-US">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9405" y="1721239"/>
            <a:ext cx="1452562" cy="87455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324" y="4905703"/>
            <a:ext cx="1600200" cy="95345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3941" y="4412131"/>
            <a:ext cx="2184400" cy="16383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4878" y="4419600"/>
            <a:ext cx="1800187" cy="163083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2005" y="3152649"/>
            <a:ext cx="1366837" cy="108943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50823" y="3109755"/>
            <a:ext cx="1924242" cy="1153350"/>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4024" y="1662272"/>
            <a:ext cx="2082800" cy="848741"/>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52721" y="1318377"/>
            <a:ext cx="2440787" cy="1807990"/>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85107" y="2984974"/>
            <a:ext cx="2302068" cy="1568166"/>
          </a:xfrm>
          <a:prstGeom prst="rect">
            <a:avLst/>
          </a:prstGeom>
        </p:spPr>
      </p:pic>
    </p:spTree>
    <p:extLst>
      <p:ext uri="{BB962C8B-B14F-4D97-AF65-F5344CB8AC3E}">
        <p14:creationId xmlns:p14="http://schemas.microsoft.com/office/powerpoint/2010/main" val="3650025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are clients using Catalyst for?</a:t>
            </a:r>
          </a:p>
        </p:txBody>
      </p:sp>
      <p:sp>
        <p:nvSpPr>
          <p:cNvPr id="3" name="Content Placeholder 2"/>
          <p:cNvSpPr>
            <a:spLocks noGrp="1"/>
          </p:cNvSpPr>
          <p:nvPr>
            <p:ph idx="1"/>
          </p:nvPr>
        </p:nvSpPr>
        <p:spPr>
          <a:xfrm>
            <a:off x="299881" y="1569552"/>
            <a:ext cx="8634557" cy="4868863"/>
          </a:xfrm>
        </p:spPr>
        <p:txBody>
          <a:bodyPr>
            <a:normAutofit/>
          </a:bodyPr>
          <a:lstStyle/>
          <a:p>
            <a:r>
              <a:rPr lang="en-CA" sz="2400" dirty="0"/>
              <a:t>Creating new products &amp; services</a:t>
            </a:r>
          </a:p>
          <a:p>
            <a:r>
              <a:rPr lang="en-CA" sz="2400" dirty="0"/>
              <a:t>Strategic Planning</a:t>
            </a:r>
          </a:p>
          <a:p>
            <a:r>
              <a:rPr lang="en-CA" sz="2400" dirty="0"/>
              <a:t>Improving Existing products</a:t>
            </a:r>
          </a:p>
          <a:p>
            <a:r>
              <a:rPr lang="en-CA" sz="2400" dirty="0"/>
              <a:t>Recruitment &amp; Hiring</a:t>
            </a:r>
          </a:p>
          <a:p>
            <a:r>
              <a:rPr lang="en-CA" sz="2400" dirty="0"/>
              <a:t>Ideation</a:t>
            </a:r>
          </a:p>
          <a:p>
            <a:r>
              <a:rPr lang="en-CA" sz="2400" dirty="0"/>
              <a:t>Improving Employee/Company Productivity</a:t>
            </a:r>
          </a:p>
          <a:p>
            <a:r>
              <a:rPr lang="en-CA" sz="2400" dirty="0"/>
              <a:t>Increasing Revenue</a:t>
            </a:r>
          </a:p>
          <a:p>
            <a:r>
              <a:rPr lang="en-CA" sz="2400" dirty="0"/>
              <a:t>Decreasing Costs</a:t>
            </a:r>
          </a:p>
          <a:p>
            <a:r>
              <a:rPr lang="en-CA" sz="2400" dirty="0"/>
              <a:t>Building Team Cohesion &amp; Alignment</a:t>
            </a:r>
          </a:p>
        </p:txBody>
      </p:sp>
      <p:sp>
        <p:nvSpPr>
          <p:cNvPr id="4" name="Slide Number Placeholder 3"/>
          <p:cNvSpPr>
            <a:spLocks noGrp="1"/>
          </p:cNvSpPr>
          <p:nvPr>
            <p:ph type="sldNum" sz="quarter" idx="12"/>
          </p:nvPr>
        </p:nvSpPr>
        <p:spPr/>
        <p:txBody>
          <a:bodyPr/>
          <a:lstStyle/>
          <a:p>
            <a:fld id="{B2E55D7F-F7F7-384D-984B-D7BA5AAD8C38}"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131412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altLang="en-US" dirty="0"/>
              <a:t>Let’s make a framework for understanding</a:t>
            </a:r>
          </a:p>
        </p:txBody>
      </p:sp>
      <p:sp>
        <p:nvSpPr>
          <p:cNvPr id="5" name="Content Placeholder 4"/>
          <p:cNvSpPr>
            <a:spLocks noGrp="1"/>
          </p:cNvSpPr>
          <p:nvPr>
            <p:ph idx="1"/>
          </p:nvPr>
        </p:nvSpPr>
        <p:spPr/>
        <p:txBody>
          <a:bodyPr/>
          <a:lstStyle/>
          <a:p>
            <a:pPr marL="0" indent="0">
              <a:buNone/>
            </a:pPr>
            <a:endParaRPr lang="en-US" dirty="0"/>
          </a:p>
          <a:p>
            <a:pPr marL="0" indent="0">
              <a:buNone/>
            </a:pPr>
            <a:endParaRPr lang="en-US" dirty="0"/>
          </a:p>
        </p:txBody>
      </p:sp>
      <p:sp>
        <p:nvSpPr>
          <p:cNvPr id="351239" name="Text Box 7"/>
          <p:cNvSpPr txBox="1">
            <a:spLocks noChangeArrowheads="1"/>
          </p:cNvSpPr>
          <p:nvPr/>
        </p:nvSpPr>
        <p:spPr bwMode="auto">
          <a:xfrm>
            <a:off x="4419600" y="1447800"/>
            <a:ext cx="52578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lnSpc>
                <a:spcPts val="3363"/>
              </a:lnSpc>
              <a:spcAft>
                <a:spcPts val="600"/>
              </a:spcAft>
              <a:buClr>
                <a:srgbClr val="E68422"/>
              </a:buClr>
              <a:buFont typeface="Arial" pitchFamily="34" charset="0"/>
              <a:buChar char="•"/>
              <a:defRPr sz="2400">
                <a:solidFill>
                  <a:srgbClr val="2F5897"/>
                </a:solidFill>
                <a:latin typeface="Calibri" pitchFamily="34" charset="0"/>
                <a:ea typeface="MS PGothic" pitchFamily="34" charset="-128"/>
              </a:defRPr>
            </a:lvl1pPr>
            <a:lvl2pPr marL="742950" indent="-285750" eaLnBrk="0" hangingPunct="0">
              <a:spcBef>
                <a:spcPct val="20000"/>
              </a:spcBef>
              <a:buClr>
                <a:srgbClr val="E68422"/>
              </a:buClr>
              <a:buFont typeface="Lucida Grande"/>
              <a:buChar char="-"/>
              <a:defRPr sz="2000">
                <a:solidFill>
                  <a:srgbClr val="2F5897"/>
                </a:solidFill>
                <a:latin typeface="Calibri" pitchFamily="34" charset="0"/>
                <a:ea typeface="MS PGothic" pitchFamily="34" charset="-128"/>
              </a:defRPr>
            </a:lvl2pPr>
            <a:lvl3pPr marL="1143000" indent="-228600" eaLnBrk="0" hangingPunct="0">
              <a:spcBef>
                <a:spcPct val="20000"/>
              </a:spcBef>
              <a:buClr>
                <a:srgbClr val="E68422"/>
              </a:buClr>
              <a:buFont typeface="Arial" pitchFamily="34" charset="0"/>
              <a:buChar char="•"/>
              <a:defRPr sz="2400">
                <a:solidFill>
                  <a:srgbClr val="2F5897"/>
                </a:solidFill>
                <a:latin typeface="Calibri" pitchFamily="34" charset="0"/>
                <a:ea typeface="MS PGothic" pitchFamily="34" charset="-128"/>
              </a:defRPr>
            </a:lvl3pPr>
            <a:lvl4pPr marL="1600200" indent="-228600" eaLnBrk="0" hangingPunct="0">
              <a:spcBef>
                <a:spcPct val="20000"/>
              </a:spcBef>
              <a:buClr>
                <a:srgbClr val="E68422"/>
              </a:buClr>
              <a:buFont typeface="Arial" pitchFamily="34" charset="0"/>
              <a:buChar char="•"/>
              <a:defRPr sz="1600">
                <a:solidFill>
                  <a:srgbClr val="2F5897"/>
                </a:solidFill>
                <a:latin typeface="Calibri" pitchFamily="34" charset="0"/>
                <a:ea typeface="MS PGothic" pitchFamily="34" charset="-128"/>
              </a:defRPr>
            </a:lvl4pPr>
            <a:lvl5pPr marL="2057400" indent="-228600" eaLnBrk="0" hangingPunct="0">
              <a:spcBef>
                <a:spcPct val="20000"/>
              </a:spcBef>
              <a:buClr>
                <a:srgbClr val="E68422"/>
              </a:buClr>
              <a:buFont typeface="Arial" pitchFamily="34" charset="0"/>
              <a:buChar char="•"/>
              <a:defRPr sz="1400">
                <a:solidFill>
                  <a:srgbClr val="2F5897"/>
                </a:solidFill>
                <a:latin typeface="Calibri" pitchFamily="34" charset="0"/>
                <a:ea typeface="MS PGothic" pitchFamily="34" charset="-128"/>
              </a:defRPr>
            </a:lvl5pPr>
            <a:lvl6pPr marL="25146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6pPr>
            <a:lvl7pPr marL="29718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7pPr>
            <a:lvl8pPr marL="34290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8pPr>
            <a:lvl9pPr marL="38862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9pPr>
          </a:lstStyle>
          <a:p>
            <a:pPr algn="ctr" eaLnBrk="1" hangingPunct="1">
              <a:lnSpc>
                <a:spcPct val="100000"/>
              </a:lnSpc>
              <a:spcAft>
                <a:spcPct val="0"/>
              </a:spcAft>
              <a:buClrTx/>
              <a:buFontTx/>
              <a:buNone/>
            </a:pPr>
            <a:r>
              <a:rPr lang="en-US" altLang="en-US" sz="1800" b="1" dirty="0">
                <a:cs typeface="Arial" pitchFamily="34" charset="0"/>
              </a:rPr>
              <a:t>Content (The What)</a:t>
            </a:r>
            <a:endParaRPr lang="en-US" altLang="en-US" sz="3200" b="1" dirty="0">
              <a:latin typeface="Arial" pitchFamily="34" charset="0"/>
              <a:cs typeface="Arial" pitchFamily="34" charset="0"/>
            </a:endParaRPr>
          </a:p>
        </p:txBody>
      </p:sp>
      <p:sp>
        <p:nvSpPr>
          <p:cNvPr id="351240" name="Text Box 8"/>
          <p:cNvSpPr txBox="1">
            <a:spLocks noChangeArrowheads="1"/>
          </p:cNvSpPr>
          <p:nvPr/>
        </p:nvSpPr>
        <p:spPr bwMode="auto">
          <a:xfrm>
            <a:off x="5334000" y="1752600"/>
            <a:ext cx="35814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lnSpc>
                <a:spcPts val="3363"/>
              </a:lnSpc>
              <a:spcAft>
                <a:spcPts val="600"/>
              </a:spcAft>
              <a:buClr>
                <a:srgbClr val="E68422"/>
              </a:buClr>
              <a:buFont typeface="Arial" pitchFamily="34" charset="0"/>
              <a:buChar char="•"/>
              <a:defRPr sz="2400">
                <a:solidFill>
                  <a:srgbClr val="2F5897"/>
                </a:solidFill>
                <a:latin typeface="Calibri" pitchFamily="34" charset="0"/>
                <a:ea typeface="MS PGothic" pitchFamily="34" charset="-128"/>
              </a:defRPr>
            </a:lvl1pPr>
            <a:lvl2pPr marL="742950" indent="-285750" eaLnBrk="0" hangingPunct="0">
              <a:spcBef>
                <a:spcPct val="20000"/>
              </a:spcBef>
              <a:buClr>
                <a:srgbClr val="E68422"/>
              </a:buClr>
              <a:buFont typeface="Lucida Grande"/>
              <a:buChar char="-"/>
              <a:defRPr sz="2000">
                <a:solidFill>
                  <a:srgbClr val="2F5897"/>
                </a:solidFill>
                <a:latin typeface="Calibri" pitchFamily="34" charset="0"/>
                <a:ea typeface="MS PGothic" pitchFamily="34" charset="-128"/>
              </a:defRPr>
            </a:lvl2pPr>
            <a:lvl3pPr marL="1143000" indent="-228600" eaLnBrk="0" hangingPunct="0">
              <a:spcBef>
                <a:spcPct val="20000"/>
              </a:spcBef>
              <a:buClr>
                <a:srgbClr val="E68422"/>
              </a:buClr>
              <a:buFont typeface="Arial" pitchFamily="34" charset="0"/>
              <a:buChar char="•"/>
              <a:defRPr sz="2400">
                <a:solidFill>
                  <a:srgbClr val="2F5897"/>
                </a:solidFill>
                <a:latin typeface="Calibri" pitchFamily="34" charset="0"/>
                <a:ea typeface="MS PGothic" pitchFamily="34" charset="-128"/>
              </a:defRPr>
            </a:lvl3pPr>
            <a:lvl4pPr marL="1600200" indent="-228600" eaLnBrk="0" hangingPunct="0">
              <a:spcBef>
                <a:spcPct val="20000"/>
              </a:spcBef>
              <a:buClr>
                <a:srgbClr val="E68422"/>
              </a:buClr>
              <a:buFont typeface="Arial" pitchFamily="34" charset="0"/>
              <a:buChar char="•"/>
              <a:defRPr sz="1600">
                <a:solidFill>
                  <a:srgbClr val="2F5897"/>
                </a:solidFill>
                <a:latin typeface="Calibri" pitchFamily="34" charset="0"/>
                <a:ea typeface="MS PGothic" pitchFamily="34" charset="-128"/>
              </a:defRPr>
            </a:lvl4pPr>
            <a:lvl5pPr marL="2057400" indent="-228600" eaLnBrk="0" hangingPunct="0">
              <a:spcBef>
                <a:spcPct val="20000"/>
              </a:spcBef>
              <a:buClr>
                <a:srgbClr val="E68422"/>
              </a:buClr>
              <a:buFont typeface="Arial" pitchFamily="34" charset="0"/>
              <a:buChar char="•"/>
              <a:defRPr sz="1400">
                <a:solidFill>
                  <a:srgbClr val="2F5897"/>
                </a:solidFill>
                <a:latin typeface="Calibri" pitchFamily="34" charset="0"/>
                <a:ea typeface="MS PGothic" pitchFamily="34" charset="-128"/>
              </a:defRPr>
            </a:lvl5pPr>
            <a:lvl6pPr marL="25146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6pPr>
            <a:lvl7pPr marL="29718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7pPr>
            <a:lvl8pPr marL="34290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8pPr>
            <a:lvl9pPr marL="38862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9pPr>
          </a:lstStyle>
          <a:p>
            <a:pPr algn="ctr" eaLnBrk="1" hangingPunct="1">
              <a:lnSpc>
                <a:spcPct val="100000"/>
              </a:lnSpc>
              <a:spcAft>
                <a:spcPct val="0"/>
              </a:spcAft>
              <a:buClrTx/>
              <a:buFontTx/>
              <a:buNone/>
            </a:pPr>
            <a:r>
              <a:rPr lang="en-US" altLang="en-US" sz="3200" b="1" dirty="0">
                <a:solidFill>
                  <a:srgbClr val="C00000"/>
                </a:solidFill>
                <a:latin typeface="Arial" pitchFamily="34" charset="0"/>
                <a:cs typeface="Arial" pitchFamily="34" charset="0"/>
              </a:rPr>
              <a:t>+</a:t>
            </a:r>
          </a:p>
          <a:p>
            <a:pPr algn="ctr" eaLnBrk="1" hangingPunct="1">
              <a:lnSpc>
                <a:spcPct val="100000"/>
              </a:lnSpc>
              <a:spcAft>
                <a:spcPct val="0"/>
              </a:spcAft>
              <a:buClrTx/>
              <a:buFontTx/>
              <a:buNone/>
            </a:pPr>
            <a:r>
              <a:rPr lang="en-US" altLang="en-US" sz="1800" b="1" dirty="0">
                <a:cs typeface="Arial" pitchFamily="34" charset="0"/>
              </a:rPr>
              <a:t>Process</a:t>
            </a:r>
            <a:r>
              <a:rPr lang="en-US" altLang="en-US" sz="3200" b="1" dirty="0">
                <a:latin typeface="Arial" pitchFamily="34" charset="0"/>
                <a:cs typeface="Arial" pitchFamily="34" charset="0"/>
              </a:rPr>
              <a:t> </a:t>
            </a:r>
            <a:r>
              <a:rPr lang="en-US" altLang="en-US" sz="1800" b="1" dirty="0">
                <a:cs typeface="Arial" pitchFamily="34" charset="0"/>
              </a:rPr>
              <a:t>(The How)</a:t>
            </a:r>
            <a:endParaRPr lang="en-US" altLang="en-US" sz="3200" b="1" dirty="0">
              <a:latin typeface="Arial" pitchFamily="34" charset="0"/>
              <a:cs typeface="Arial" pitchFamily="34" charset="0"/>
            </a:endParaRPr>
          </a:p>
        </p:txBody>
      </p:sp>
      <p:sp>
        <p:nvSpPr>
          <p:cNvPr id="351241" name="Text Box 9"/>
          <p:cNvSpPr txBox="1">
            <a:spLocks noChangeArrowheads="1"/>
          </p:cNvSpPr>
          <p:nvPr/>
        </p:nvSpPr>
        <p:spPr bwMode="auto">
          <a:xfrm>
            <a:off x="5562600" y="2667000"/>
            <a:ext cx="3124200" cy="135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lnSpc>
                <a:spcPts val="3363"/>
              </a:lnSpc>
              <a:spcAft>
                <a:spcPts val="600"/>
              </a:spcAft>
              <a:buClr>
                <a:srgbClr val="E68422"/>
              </a:buClr>
              <a:buFont typeface="Arial" pitchFamily="34" charset="0"/>
              <a:buChar char="•"/>
              <a:defRPr sz="2400">
                <a:solidFill>
                  <a:srgbClr val="2F5897"/>
                </a:solidFill>
                <a:latin typeface="Calibri" pitchFamily="34" charset="0"/>
                <a:ea typeface="MS PGothic" pitchFamily="34" charset="-128"/>
              </a:defRPr>
            </a:lvl1pPr>
            <a:lvl2pPr marL="742950" indent="-285750" eaLnBrk="0" hangingPunct="0">
              <a:spcBef>
                <a:spcPct val="20000"/>
              </a:spcBef>
              <a:buClr>
                <a:srgbClr val="E68422"/>
              </a:buClr>
              <a:buFont typeface="Lucida Grande"/>
              <a:buChar char="-"/>
              <a:defRPr sz="2000">
                <a:solidFill>
                  <a:srgbClr val="2F5897"/>
                </a:solidFill>
                <a:latin typeface="Calibri" pitchFamily="34" charset="0"/>
                <a:ea typeface="MS PGothic" pitchFamily="34" charset="-128"/>
              </a:defRPr>
            </a:lvl2pPr>
            <a:lvl3pPr marL="1143000" indent="-228600" eaLnBrk="0" hangingPunct="0">
              <a:spcBef>
                <a:spcPct val="20000"/>
              </a:spcBef>
              <a:buClr>
                <a:srgbClr val="E68422"/>
              </a:buClr>
              <a:buFont typeface="Arial" pitchFamily="34" charset="0"/>
              <a:buChar char="•"/>
              <a:defRPr sz="2400">
                <a:solidFill>
                  <a:srgbClr val="2F5897"/>
                </a:solidFill>
                <a:latin typeface="Calibri" pitchFamily="34" charset="0"/>
                <a:ea typeface="MS PGothic" pitchFamily="34" charset="-128"/>
              </a:defRPr>
            </a:lvl3pPr>
            <a:lvl4pPr marL="1600200" indent="-228600" eaLnBrk="0" hangingPunct="0">
              <a:spcBef>
                <a:spcPct val="20000"/>
              </a:spcBef>
              <a:buClr>
                <a:srgbClr val="E68422"/>
              </a:buClr>
              <a:buFont typeface="Arial" pitchFamily="34" charset="0"/>
              <a:buChar char="•"/>
              <a:defRPr sz="1600">
                <a:solidFill>
                  <a:srgbClr val="2F5897"/>
                </a:solidFill>
                <a:latin typeface="Calibri" pitchFamily="34" charset="0"/>
                <a:ea typeface="MS PGothic" pitchFamily="34" charset="-128"/>
              </a:defRPr>
            </a:lvl4pPr>
            <a:lvl5pPr marL="2057400" indent="-228600" eaLnBrk="0" hangingPunct="0">
              <a:spcBef>
                <a:spcPct val="20000"/>
              </a:spcBef>
              <a:buClr>
                <a:srgbClr val="E68422"/>
              </a:buClr>
              <a:buFont typeface="Arial" pitchFamily="34" charset="0"/>
              <a:buChar char="•"/>
              <a:defRPr sz="1400">
                <a:solidFill>
                  <a:srgbClr val="2F5897"/>
                </a:solidFill>
                <a:latin typeface="Calibri" pitchFamily="34" charset="0"/>
                <a:ea typeface="MS PGothic" pitchFamily="34" charset="-128"/>
              </a:defRPr>
            </a:lvl5pPr>
            <a:lvl6pPr marL="25146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6pPr>
            <a:lvl7pPr marL="29718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7pPr>
            <a:lvl8pPr marL="34290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8pPr>
            <a:lvl9pPr marL="38862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9pPr>
          </a:lstStyle>
          <a:p>
            <a:pPr algn="ctr" eaLnBrk="1" hangingPunct="1">
              <a:lnSpc>
                <a:spcPct val="100000"/>
              </a:lnSpc>
              <a:spcAft>
                <a:spcPct val="0"/>
              </a:spcAft>
              <a:buClrTx/>
              <a:buFontTx/>
              <a:buNone/>
            </a:pPr>
            <a:r>
              <a:rPr lang="en-US" altLang="en-US" sz="3200" b="1" dirty="0">
                <a:solidFill>
                  <a:srgbClr val="C00000"/>
                </a:solidFill>
                <a:latin typeface="Arial" pitchFamily="34" charset="0"/>
                <a:cs typeface="Arial" pitchFamily="34" charset="0"/>
              </a:rPr>
              <a:t>+</a:t>
            </a:r>
          </a:p>
          <a:p>
            <a:pPr algn="ctr" eaLnBrk="1" hangingPunct="1">
              <a:lnSpc>
                <a:spcPct val="100000"/>
              </a:lnSpc>
              <a:spcAft>
                <a:spcPct val="0"/>
              </a:spcAft>
              <a:buClrTx/>
              <a:buFontTx/>
              <a:buNone/>
            </a:pPr>
            <a:r>
              <a:rPr lang="en-US" altLang="en-US" sz="1800" b="1" dirty="0">
                <a:cs typeface="Arial" pitchFamily="34" charset="0"/>
              </a:rPr>
              <a:t>Process Skills</a:t>
            </a:r>
          </a:p>
          <a:p>
            <a:pPr algn="ctr" eaLnBrk="1" hangingPunct="1">
              <a:lnSpc>
                <a:spcPct val="100000"/>
              </a:lnSpc>
              <a:spcAft>
                <a:spcPct val="0"/>
              </a:spcAft>
              <a:buClrTx/>
              <a:buFontTx/>
              <a:buNone/>
            </a:pPr>
            <a:r>
              <a:rPr lang="en-US" altLang="en-US" sz="1800" b="1" dirty="0">
                <a:cs typeface="Arial" pitchFamily="34" charset="0"/>
              </a:rPr>
              <a:t>(to make the process work)</a:t>
            </a:r>
            <a:r>
              <a:rPr lang="en-US" altLang="en-US" sz="3200" b="1" dirty="0">
                <a:solidFill>
                  <a:srgbClr val="FFFFFF"/>
                </a:solidFill>
                <a:latin typeface="Arial" pitchFamily="34" charset="0"/>
                <a:cs typeface="Arial" pitchFamily="34" charset="0"/>
              </a:rPr>
              <a:t>((</a:t>
            </a:r>
          </a:p>
        </p:txBody>
      </p:sp>
      <p:pic>
        <p:nvPicPr>
          <p:cNvPr id="320523"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3733800"/>
            <a:ext cx="2613025" cy="827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 Box 9"/>
          <p:cNvSpPr txBox="1">
            <a:spLocks noChangeArrowheads="1"/>
          </p:cNvSpPr>
          <p:nvPr/>
        </p:nvSpPr>
        <p:spPr bwMode="auto">
          <a:xfrm>
            <a:off x="5562600" y="3810000"/>
            <a:ext cx="3124200" cy="135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lnSpc>
                <a:spcPts val="3363"/>
              </a:lnSpc>
              <a:spcAft>
                <a:spcPts val="600"/>
              </a:spcAft>
              <a:buClr>
                <a:srgbClr val="E68422"/>
              </a:buClr>
              <a:buFont typeface="Arial" pitchFamily="34" charset="0"/>
              <a:buChar char="•"/>
              <a:defRPr sz="2400">
                <a:solidFill>
                  <a:srgbClr val="2F5897"/>
                </a:solidFill>
                <a:latin typeface="Calibri" pitchFamily="34" charset="0"/>
                <a:ea typeface="MS PGothic" pitchFamily="34" charset="-128"/>
              </a:defRPr>
            </a:lvl1pPr>
            <a:lvl2pPr marL="742950" indent="-285750" eaLnBrk="0" hangingPunct="0">
              <a:spcBef>
                <a:spcPct val="20000"/>
              </a:spcBef>
              <a:buClr>
                <a:srgbClr val="E68422"/>
              </a:buClr>
              <a:buFont typeface="Lucida Grande"/>
              <a:buChar char="-"/>
              <a:defRPr sz="2000">
                <a:solidFill>
                  <a:srgbClr val="2F5897"/>
                </a:solidFill>
                <a:latin typeface="Calibri" pitchFamily="34" charset="0"/>
                <a:ea typeface="MS PGothic" pitchFamily="34" charset="-128"/>
              </a:defRPr>
            </a:lvl2pPr>
            <a:lvl3pPr marL="1143000" indent="-228600" eaLnBrk="0" hangingPunct="0">
              <a:spcBef>
                <a:spcPct val="20000"/>
              </a:spcBef>
              <a:buClr>
                <a:srgbClr val="E68422"/>
              </a:buClr>
              <a:buFont typeface="Arial" pitchFamily="34" charset="0"/>
              <a:buChar char="•"/>
              <a:defRPr sz="2400">
                <a:solidFill>
                  <a:srgbClr val="2F5897"/>
                </a:solidFill>
                <a:latin typeface="Calibri" pitchFamily="34" charset="0"/>
                <a:ea typeface="MS PGothic" pitchFamily="34" charset="-128"/>
              </a:defRPr>
            </a:lvl3pPr>
            <a:lvl4pPr marL="1600200" indent="-228600" eaLnBrk="0" hangingPunct="0">
              <a:spcBef>
                <a:spcPct val="20000"/>
              </a:spcBef>
              <a:buClr>
                <a:srgbClr val="E68422"/>
              </a:buClr>
              <a:buFont typeface="Arial" pitchFamily="34" charset="0"/>
              <a:buChar char="•"/>
              <a:defRPr sz="1600">
                <a:solidFill>
                  <a:srgbClr val="2F5897"/>
                </a:solidFill>
                <a:latin typeface="Calibri" pitchFamily="34" charset="0"/>
                <a:ea typeface="MS PGothic" pitchFamily="34" charset="-128"/>
              </a:defRPr>
            </a:lvl4pPr>
            <a:lvl5pPr marL="2057400" indent="-228600" eaLnBrk="0" hangingPunct="0">
              <a:spcBef>
                <a:spcPct val="20000"/>
              </a:spcBef>
              <a:buClr>
                <a:srgbClr val="E68422"/>
              </a:buClr>
              <a:buFont typeface="Arial" pitchFamily="34" charset="0"/>
              <a:buChar char="•"/>
              <a:defRPr sz="1400">
                <a:solidFill>
                  <a:srgbClr val="2F5897"/>
                </a:solidFill>
                <a:latin typeface="Calibri" pitchFamily="34" charset="0"/>
                <a:ea typeface="MS PGothic" pitchFamily="34" charset="-128"/>
              </a:defRPr>
            </a:lvl5pPr>
            <a:lvl6pPr marL="25146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6pPr>
            <a:lvl7pPr marL="29718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7pPr>
            <a:lvl8pPr marL="34290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8pPr>
            <a:lvl9pPr marL="38862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9pPr>
          </a:lstStyle>
          <a:p>
            <a:pPr algn="ctr" eaLnBrk="1" hangingPunct="1">
              <a:lnSpc>
                <a:spcPct val="100000"/>
              </a:lnSpc>
              <a:spcAft>
                <a:spcPct val="0"/>
              </a:spcAft>
              <a:buClrTx/>
              <a:buFontTx/>
              <a:buNone/>
            </a:pPr>
            <a:r>
              <a:rPr lang="en-US" altLang="en-US" sz="3200" b="1" dirty="0">
                <a:solidFill>
                  <a:srgbClr val="C00000"/>
                </a:solidFill>
                <a:latin typeface="Arial" pitchFamily="34" charset="0"/>
                <a:cs typeface="Arial" pitchFamily="34" charset="0"/>
              </a:rPr>
              <a:t>+</a:t>
            </a:r>
          </a:p>
          <a:p>
            <a:pPr algn="ctr" eaLnBrk="1" hangingPunct="1">
              <a:lnSpc>
                <a:spcPct val="100000"/>
              </a:lnSpc>
              <a:spcAft>
                <a:spcPct val="0"/>
              </a:spcAft>
              <a:buClrTx/>
              <a:buFontTx/>
              <a:buNone/>
            </a:pPr>
            <a:r>
              <a:rPr lang="en-US" altLang="en-US" sz="1800" b="1" dirty="0">
                <a:cs typeface="Arial" pitchFamily="34" charset="0"/>
              </a:rPr>
              <a:t>Process Tools</a:t>
            </a:r>
          </a:p>
          <a:p>
            <a:pPr algn="ctr" eaLnBrk="1" hangingPunct="1">
              <a:lnSpc>
                <a:spcPct val="100000"/>
              </a:lnSpc>
              <a:spcAft>
                <a:spcPct val="0"/>
              </a:spcAft>
              <a:buClrTx/>
              <a:buFontTx/>
              <a:buNone/>
            </a:pPr>
            <a:r>
              <a:rPr lang="en-US" altLang="en-US" sz="1800" b="1" dirty="0">
                <a:cs typeface="Arial" pitchFamily="34" charset="0"/>
              </a:rPr>
              <a:t>(to be used skillfully)</a:t>
            </a:r>
            <a:r>
              <a:rPr lang="en-US" altLang="en-US" sz="3200" b="1" dirty="0">
                <a:solidFill>
                  <a:srgbClr val="FFFFFF"/>
                </a:solidFill>
                <a:latin typeface="Arial" pitchFamily="34" charset="0"/>
                <a:cs typeface="Arial" pitchFamily="34" charset="0"/>
              </a:rPr>
              <a:t>((</a:t>
            </a:r>
          </a:p>
        </p:txBody>
      </p:sp>
      <p:sp>
        <p:nvSpPr>
          <p:cNvPr id="12" name="Text Box 9"/>
          <p:cNvSpPr txBox="1">
            <a:spLocks noChangeArrowheads="1"/>
          </p:cNvSpPr>
          <p:nvPr/>
        </p:nvSpPr>
        <p:spPr bwMode="auto">
          <a:xfrm>
            <a:off x="4648200" y="5029200"/>
            <a:ext cx="4343400"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lnSpc>
                <a:spcPts val="3363"/>
              </a:lnSpc>
              <a:spcAft>
                <a:spcPts val="600"/>
              </a:spcAft>
              <a:buClr>
                <a:srgbClr val="E68422"/>
              </a:buClr>
              <a:buFont typeface="Arial" pitchFamily="34" charset="0"/>
              <a:buChar char="•"/>
              <a:defRPr sz="2400">
                <a:solidFill>
                  <a:srgbClr val="2F5897"/>
                </a:solidFill>
                <a:latin typeface="Calibri" pitchFamily="34" charset="0"/>
                <a:ea typeface="MS PGothic" pitchFamily="34" charset="-128"/>
              </a:defRPr>
            </a:lvl1pPr>
            <a:lvl2pPr marL="742950" indent="-285750" eaLnBrk="0" hangingPunct="0">
              <a:spcBef>
                <a:spcPct val="20000"/>
              </a:spcBef>
              <a:buClr>
                <a:srgbClr val="E68422"/>
              </a:buClr>
              <a:buFont typeface="Lucida Grande"/>
              <a:buChar char="-"/>
              <a:defRPr sz="2000">
                <a:solidFill>
                  <a:srgbClr val="2F5897"/>
                </a:solidFill>
                <a:latin typeface="Calibri" pitchFamily="34" charset="0"/>
                <a:ea typeface="MS PGothic" pitchFamily="34" charset="-128"/>
              </a:defRPr>
            </a:lvl2pPr>
            <a:lvl3pPr marL="1143000" indent="-228600" eaLnBrk="0" hangingPunct="0">
              <a:spcBef>
                <a:spcPct val="20000"/>
              </a:spcBef>
              <a:buClr>
                <a:srgbClr val="E68422"/>
              </a:buClr>
              <a:buFont typeface="Arial" pitchFamily="34" charset="0"/>
              <a:buChar char="•"/>
              <a:defRPr sz="2400">
                <a:solidFill>
                  <a:srgbClr val="2F5897"/>
                </a:solidFill>
                <a:latin typeface="Calibri" pitchFamily="34" charset="0"/>
                <a:ea typeface="MS PGothic" pitchFamily="34" charset="-128"/>
              </a:defRPr>
            </a:lvl3pPr>
            <a:lvl4pPr marL="1600200" indent="-228600" eaLnBrk="0" hangingPunct="0">
              <a:spcBef>
                <a:spcPct val="20000"/>
              </a:spcBef>
              <a:buClr>
                <a:srgbClr val="E68422"/>
              </a:buClr>
              <a:buFont typeface="Arial" pitchFamily="34" charset="0"/>
              <a:buChar char="•"/>
              <a:defRPr sz="1600">
                <a:solidFill>
                  <a:srgbClr val="2F5897"/>
                </a:solidFill>
                <a:latin typeface="Calibri" pitchFamily="34" charset="0"/>
                <a:ea typeface="MS PGothic" pitchFamily="34" charset="-128"/>
              </a:defRPr>
            </a:lvl4pPr>
            <a:lvl5pPr marL="2057400" indent="-228600" eaLnBrk="0" hangingPunct="0">
              <a:spcBef>
                <a:spcPct val="20000"/>
              </a:spcBef>
              <a:buClr>
                <a:srgbClr val="E68422"/>
              </a:buClr>
              <a:buFont typeface="Arial" pitchFamily="34" charset="0"/>
              <a:buChar char="•"/>
              <a:defRPr sz="1400">
                <a:solidFill>
                  <a:srgbClr val="2F5897"/>
                </a:solidFill>
                <a:latin typeface="Calibri" pitchFamily="34" charset="0"/>
                <a:ea typeface="MS PGothic" pitchFamily="34" charset="-128"/>
              </a:defRPr>
            </a:lvl5pPr>
            <a:lvl6pPr marL="25146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6pPr>
            <a:lvl7pPr marL="29718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7pPr>
            <a:lvl8pPr marL="34290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8pPr>
            <a:lvl9pPr marL="38862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9pPr>
          </a:lstStyle>
          <a:p>
            <a:pPr algn="ctr" eaLnBrk="1" hangingPunct="1">
              <a:lnSpc>
                <a:spcPct val="100000"/>
              </a:lnSpc>
              <a:spcAft>
                <a:spcPct val="0"/>
              </a:spcAft>
              <a:buClrTx/>
              <a:buFontTx/>
              <a:buNone/>
            </a:pPr>
            <a:r>
              <a:rPr lang="en-US" altLang="en-US" sz="3200" b="1" dirty="0">
                <a:solidFill>
                  <a:srgbClr val="C00000"/>
                </a:solidFill>
                <a:latin typeface="Arial" pitchFamily="34" charset="0"/>
                <a:cs typeface="Arial" pitchFamily="34" charset="0"/>
              </a:rPr>
              <a:t>     +</a:t>
            </a:r>
          </a:p>
          <a:p>
            <a:pPr algn="ctr" eaLnBrk="1" hangingPunct="1">
              <a:lnSpc>
                <a:spcPct val="100000"/>
              </a:lnSpc>
              <a:spcAft>
                <a:spcPct val="0"/>
              </a:spcAft>
              <a:buClrTx/>
              <a:buFontTx/>
              <a:buNone/>
            </a:pPr>
            <a:r>
              <a:rPr lang="en-US" altLang="en-US" sz="1800" b="1" dirty="0">
                <a:cs typeface="Arial" pitchFamily="34" charset="0"/>
              </a:rPr>
              <a:t>Appreciating   Other’s Process Styles</a:t>
            </a:r>
            <a:endParaRPr lang="en-US" altLang="en-US" sz="3200" b="1" dirty="0">
              <a:latin typeface="Arial" pitchFamily="34" charset="0"/>
              <a:cs typeface="Arial" pitchFamily="34" charset="0"/>
            </a:endParaRPr>
          </a:p>
        </p:txBody>
      </p:sp>
      <p:sp>
        <p:nvSpPr>
          <p:cNvPr id="2" name="TextBox 1"/>
          <p:cNvSpPr txBox="1"/>
          <p:nvPr/>
        </p:nvSpPr>
        <p:spPr>
          <a:xfrm>
            <a:off x="1143000" y="1817687"/>
            <a:ext cx="1905000" cy="369332"/>
          </a:xfrm>
          <a:prstGeom prst="rect">
            <a:avLst/>
          </a:prstGeom>
          <a:noFill/>
        </p:spPr>
        <p:txBody>
          <a:bodyPr wrap="square" rtlCol="0">
            <a:spAutoFit/>
          </a:bodyPr>
          <a:lstStyle/>
          <a:p>
            <a:r>
              <a:rPr lang="en-CA" sz="1800" b="1" dirty="0">
                <a:solidFill>
                  <a:schemeClr val="accent1">
                    <a:lumMod val="50000"/>
                  </a:schemeClr>
                </a:solidFill>
              </a:rPr>
              <a:t>Innovative</a:t>
            </a:r>
          </a:p>
        </p:txBody>
      </p:sp>
      <p:sp>
        <p:nvSpPr>
          <p:cNvPr id="3" name="TextBox 2"/>
          <p:cNvSpPr txBox="1"/>
          <p:nvPr/>
        </p:nvSpPr>
        <p:spPr>
          <a:xfrm>
            <a:off x="2247900" y="1817687"/>
            <a:ext cx="1752600" cy="369332"/>
          </a:xfrm>
          <a:prstGeom prst="rect">
            <a:avLst/>
          </a:prstGeom>
          <a:noFill/>
        </p:spPr>
        <p:txBody>
          <a:bodyPr wrap="square" rtlCol="0">
            <a:spAutoFit/>
          </a:bodyPr>
          <a:lstStyle/>
          <a:p>
            <a:r>
              <a:rPr lang="en-CA" sz="1800" b="1" dirty="0">
                <a:solidFill>
                  <a:schemeClr val="accent1">
                    <a:lumMod val="50000"/>
                  </a:schemeClr>
                </a:solidFill>
              </a:rPr>
              <a:t>Results = </a:t>
            </a:r>
          </a:p>
        </p:txBody>
      </p:sp>
    </p:spTree>
    <p:extLst>
      <p:ext uri="{BB962C8B-B14F-4D97-AF65-F5344CB8AC3E}">
        <p14:creationId xmlns:p14="http://schemas.microsoft.com/office/powerpoint/2010/main" val="331781046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123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1240">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1240">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51241">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1241">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1241">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205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5" name="Rectangle 2"/>
          <p:cNvSpPr>
            <a:spLocks noGrp="1" noChangeArrowheads="1"/>
          </p:cNvSpPr>
          <p:nvPr>
            <p:ph type="title"/>
          </p:nvPr>
        </p:nvSpPr>
        <p:spPr/>
        <p:txBody>
          <a:bodyPr/>
          <a:lstStyle/>
          <a:p>
            <a:r>
              <a:rPr lang="en-US" altLang="en-US" sz="2800" dirty="0">
                <a:solidFill>
                  <a:srgbClr val="004382"/>
                </a:solidFill>
              </a:rPr>
              <a:t>A Fundamental Concept</a:t>
            </a:r>
          </a:p>
        </p:txBody>
      </p:sp>
      <p:sp>
        <p:nvSpPr>
          <p:cNvPr id="4" name="Content Placeholder 3"/>
          <p:cNvSpPr>
            <a:spLocks noGrp="1"/>
          </p:cNvSpPr>
          <p:nvPr>
            <p:ph idx="1"/>
          </p:nvPr>
        </p:nvSpPr>
        <p:spPr/>
        <p:txBody>
          <a:bodyPr/>
          <a:lstStyle/>
          <a:p>
            <a:pPr marL="0" indent="0">
              <a:buNone/>
            </a:pPr>
            <a:endParaRPr lang="en-US" dirty="0"/>
          </a:p>
          <a:p>
            <a:pPr marL="0" indent="0">
              <a:buNone/>
            </a:pPr>
            <a:endParaRPr lang="en-US" dirty="0"/>
          </a:p>
        </p:txBody>
      </p:sp>
      <p:sp>
        <p:nvSpPr>
          <p:cNvPr id="760836" name="Content Placeholder 6"/>
          <p:cNvSpPr txBox="1">
            <a:spLocks/>
          </p:cNvSpPr>
          <p:nvPr/>
        </p:nvSpPr>
        <p:spPr bwMode="auto">
          <a:xfrm>
            <a:off x="457200" y="2514600"/>
            <a:ext cx="8340725" cy="1101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a:lstStyle>
            <a:lvl1pPr defTabSz="457200" eaLnBrk="0" hangingPunct="0">
              <a:lnSpc>
                <a:spcPts val="3363"/>
              </a:lnSpc>
              <a:spcAft>
                <a:spcPts val="600"/>
              </a:spcAft>
              <a:buClr>
                <a:srgbClr val="E68422"/>
              </a:buClr>
              <a:buFont typeface="Arial" pitchFamily="34" charset="0"/>
              <a:buChar char="•"/>
              <a:defRPr sz="2400">
                <a:solidFill>
                  <a:srgbClr val="2F5897"/>
                </a:solidFill>
                <a:latin typeface="Calibri" pitchFamily="34" charset="0"/>
                <a:ea typeface="MS PGothic" pitchFamily="34" charset="-128"/>
              </a:defRPr>
            </a:lvl1pPr>
            <a:lvl2pPr marL="742950" indent="-285750" defTabSz="457200" eaLnBrk="0" hangingPunct="0">
              <a:spcBef>
                <a:spcPct val="20000"/>
              </a:spcBef>
              <a:buClr>
                <a:srgbClr val="E68422"/>
              </a:buClr>
              <a:buFont typeface="Lucida Grande"/>
              <a:buChar char="-"/>
              <a:defRPr sz="2000">
                <a:solidFill>
                  <a:srgbClr val="2F5897"/>
                </a:solidFill>
                <a:latin typeface="Calibri" pitchFamily="34" charset="0"/>
                <a:ea typeface="MS PGothic" pitchFamily="34" charset="-128"/>
              </a:defRPr>
            </a:lvl2pPr>
            <a:lvl3pPr marL="1143000" indent="-228600" defTabSz="457200" eaLnBrk="0" hangingPunct="0">
              <a:spcBef>
                <a:spcPct val="20000"/>
              </a:spcBef>
              <a:buClr>
                <a:srgbClr val="E68422"/>
              </a:buClr>
              <a:buFont typeface="Arial" pitchFamily="34" charset="0"/>
              <a:buChar char="•"/>
              <a:defRPr sz="2400">
                <a:solidFill>
                  <a:srgbClr val="2F5897"/>
                </a:solidFill>
                <a:latin typeface="Calibri" pitchFamily="34" charset="0"/>
                <a:ea typeface="MS PGothic" pitchFamily="34" charset="-128"/>
              </a:defRPr>
            </a:lvl3pPr>
            <a:lvl4pPr marL="1600200" indent="-228600" defTabSz="457200" eaLnBrk="0" hangingPunct="0">
              <a:spcBef>
                <a:spcPct val="20000"/>
              </a:spcBef>
              <a:buClr>
                <a:srgbClr val="E68422"/>
              </a:buClr>
              <a:buFont typeface="Arial" pitchFamily="34" charset="0"/>
              <a:buChar char="•"/>
              <a:defRPr sz="1600">
                <a:solidFill>
                  <a:srgbClr val="2F5897"/>
                </a:solidFill>
                <a:latin typeface="Calibri" pitchFamily="34" charset="0"/>
                <a:ea typeface="MS PGothic" pitchFamily="34" charset="-128"/>
              </a:defRPr>
            </a:lvl4pPr>
            <a:lvl5pPr marL="2057400" indent="-228600" defTabSz="457200" eaLnBrk="0" hangingPunct="0">
              <a:spcBef>
                <a:spcPct val="20000"/>
              </a:spcBef>
              <a:buClr>
                <a:srgbClr val="E68422"/>
              </a:buClr>
              <a:buFont typeface="Arial" pitchFamily="34" charset="0"/>
              <a:buChar char="•"/>
              <a:defRPr sz="1400">
                <a:solidFill>
                  <a:srgbClr val="2F5897"/>
                </a:solidFill>
                <a:latin typeface="Calibri" pitchFamily="34" charset="0"/>
                <a:ea typeface="MS PGothic" pitchFamily="34" charset="-128"/>
              </a:defRPr>
            </a:lvl5pPr>
            <a:lvl6pPr marL="2514600" indent="-228600" defTabSz="4572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6pPr>
            <a:lvl7pPr marL="2971800" indent="-228600" defTabSz="4572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7pPr>
            <a:lvl8pPr marL="3429000" indent="-228600" defTabSz="4572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8pPr>
            <a:lvl9pPr marL="3886200" indent="-228600" defTabSz="4572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9pPr>
          </a:lstStyle>
          <a:p>
            <a:pPr algn="ctr">
              <a:spcAft>
                <a:spcPct val="0"/>
              </a:spcAft>
              <a:buFont typeface="Arial" pitchFamily="34" charset="0"/>
              <a:buNone/>
            </a:pPr>
            <a:r>
              <a:rPr lang="en-US" altLang="en-US" sz="3200" b="1" dirty="0">
                <a:solidFill>
                  <a:schemeClr val="accent1">
                    <a:lumMod val="75000"/>
                  </a:schemeClr>
                </a:solidFill>
                <a:cs typeface="Arial" pitchFamily="34" charset="0"/>
              </a:rPr>
              <a:t>Creative performance  is a balance of</a:t>
            </a:r>
          </a:p>
          <a:p>
            <a:pPr algn="ctr">
              <a:spcAft>
                <a:spcPct val="0"/>
              </a:spcAft>
              <a:buFont typeface="Arial" pitchFamily="34" charset="0"/>
              <a:buNone/>
            </a:pPr>
            <a:endParaRPr lang="en-US" altLang="en-US" sz="3200" dirty="0">
              <a:solidFill>
                <a:schemeClr val="accent1">
                  <a:lumMod val="75000"/>
                </a:schemeClr>
              </a:solidFill>
              <a:cs typeface="Arial" pitchFamily="34" charset="0"/>
            </a:endParaRPr>
          </a:p>
          <a:p>
            <a:pPr algn="ctr">
              <a:spcAft>
                <a:spcPct val="0"/>
              </a:spcAft>
              <a:buFont typeface="Arial" pitchFamily="34" charset="0"/>
              <a:buNone/>
            </a:pPr>
            <a:r>
              <a:rPr lang="en-US" altLang="en-US" sz="3200" b="1" dirty="0">
                <a:solidFill>
                  <a:schemeClr val="accent1">
                    <a:lumMod val="75000"/>
                  </a:schemeClr>
                </a:solidFill>
                <a:cs typeface="Arial" pitchFamily="34" charset="0"/>
              </a:rPr>
              <a:t>Knowledge, Imagination, Evaluation, and Action</a:t>
            </a:r>
          </a:p>
        </p:txBody>
      </p:sp>
      <p:sp>
        <p:nvSpPr>
          <p:cNvPr id="13" name="Text Box 4"/>
          <p:cNvSpPr txBox="1">
            <a:spLocks noChangeArrowheads="1"/>
          </p:cNvSpPr>
          <p:nvPr/>
        </p:nvSpPr>
        <p:spPr bwMode="auto">
          <a:xfrm>
            <a:off x="815975" y="3482975"/>
            <a:ext cx="7126288" cy="1216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lnSpc>
                <a:spcPts val="3363"/>
              </a:lnSpc>
              <a:spcAft>
                <a:spcPts val="600"/>
              </a:spcAft>
              <a:buClr>
                <a:srgbClr val="E68422"/>
              </a:buClr>
              <a:buFont typeface="Arial" pitchFamily="34" charset="0"/>
              <a:buChar char="•"/>
              <a:defRPr sz="2400">
                <a:solidFill>
                  <a:srgbClr val="2F5897"/>
                </a:solidFill>
                <a:latin typeface="Calibri" pitchFamily="34" charset="0"/>
                <a:ea typeface="MS PGothic" pitchFamily="34" charset="-128"/>
              </a:defRPr>
            </a:lvl1pPr>
            <a:lvl2pPr marL="742950" indent="-285750" eaLnBrk="0" hangingPunct="0">
              <a:spcBef>
                <a:spcPct val="20000"/>
              </a:spcBef>
              <a:buClr>
                <a:srgbClr val="E68422"/>
              </a:buClr>
              <a:buFont typeface="Lucida Grande"/>
              <a:buChar char="-"/>
              <a:defRPr sz="2000">
                <a:solidFill>
                  <a:srgbClr val="2F5897"/>
                </a:solidFill>
                <a:latin typeface="Calibri" pitchFamily="34" charset="0"/>
                <a:ea typeface="MS PGothic" pitchFamily="34" charset="-128"/>
              </a:defRPr>
            </a:lvl2pPr>
            <a:lvl3pPr marL="1143000" indent="-228600" eaLnBrk="0" hangingPunct="0">
              <a:spcBef>
                <a:spcPct val="20000"/>
              </a:spcBef>
              <a:buClr>
                <a:srgbClr val="E68422"/>
              </a:buClr>
              <a:buFont typeface="Arial" pitchFamily="34" charset="0"/>
              <a:buChar char="•"/>
              <a:defRPr sz="2400">
                <a:solidFill>
                  <a:srgbClr val="2F5897"/>
                </a:solidFill>
                <a:latin typeface="Calibri" pitchFamily="34" charset="0"/>
                <a:ea typeface="MS PGothic" pitchFamily="34" charset="-128"/>
              </a:defRPr>
            </a:lvl3pPr>
            <a:lvl4pPr marL="1600200" indent="-228600" eaLnBrk="0" hangingPunct="0">
              <a:spcBef>
                <a:spcPct val="20000"/>
              </a:spcBef>
              <a:buClr>
                <a:srgbClr val="E68422"/>
              </a:buClr>
              <a:buFont typeface="Arial" pitchFamily="34" charset="0"/>
              <a:buChar char="•"/>
              <a:defRPr sz="1600">
                <a:solidFill>
                  <a:srgbClr val="2F5897"/>
                </a:solidFill>
                <a:latin typeface="Calibri" pitchFamily="34" charset="0"/>
                <a:ea typeface="MS PGothic" pitchFamily="34" charset="-128"/>
              </a:defRPr>
            </a:lvl4pPr>
            <a:lvl5pPr marL="2057400" indent="-228600" eaLnBrk="0" hangingPunct="0">
              <a:spcBef>
                <a:spcPct val="20000"/>
              </a:spcBef>
              <a:buClr>
                <a:srgbClr val="E68422"/>
              </a:buClr>
              <a:buFont typeface="Arial" pitchFamily="34" charset="0"/>
              <a:buChar char="•"/>
              <a:defRPr sz="1400">
                <a:solidFill>
                  <a:srgbClr val="2F5897"/>
                </a:solidFill>
                <a:latin typeface="Calibri" pitchFamily="34" charset="0"/>
                <a:ea typeface="MS PGothic" pitchFamily="34" charset="-128"/>
              </a:defRPr>
            </a:lvl5pPr>
            <a:lvl6pPr marL="25146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6pPr>
            <a:lvl7pPr marL="29718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7pPr>
            <a:lvl8pPr marL="34290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8pPr>
            <a:lvl9pPr marL="3886200" indent="-228600" eaLnBrk="0" fontAlgn="base" hangingPunct="0">
              <a:spcBef>
                <a:spcPct val="20000"/>
              </a:spcBef>
              <a:spcAft>
                <a:spcPct val="0"/>
              </a:spcAft>
              <a:buClr>
                <a:srgbClr val="E68422"/>
              </a:buClr>
              <a:buFont typeface="Arial" pitchFamily="34" charset="0"/>
              <a:buChar char="•"/>
              <a:defRPr sz="1400">
                <a:solidFill>
                  <a:srgbClr val="2F5897"/>
                </a:solidFill>
                <a:latin typeface="Calibri" pitchFamily="34" charset="0"/>
                <a:ea typeface="MS PGothic" pitchFamily="34" charset="-128"/>
              </a:defRPr>
            </a:lvl9pPr>
          </a:lstStyle>
          <a:p>
            <a:pPr eaLnBrk="1" hangingPunct="1">
              <a:lnSpc>
                <a:spcPct val="75000"/>
              </a:lnSpc>
              <a:spcAft>
                <a:spcPct val="0"/>
              </a:spcAft>
              <a:buClrTx/>
              <a:buFontTx/>
              <a:buNone/>
            </a:pPr>
            <a:endParaRPr lang="en-US" altLang="en-US" dirty="0">
              <a:solidFill>
                <a:srgbClr val="FF6600"/>
              </a:solidFill>
              <a:cs typeface="Arial" pitchFamily="34" charset="0"/>
            </a:endParaRPr>
          </a:p>
          <a:p>
            <a:pPr eaLnBrk="1" hangingPunct="1">
              <a:lnSpc>
                <a:spcPct val="75000"/>
              </a:lnSpc>
              <a:spcAft>
                <a:spcPct val="0"/>
              </a:spcAft>
              <a:buClrTx/>
              <a:buFontTx/>
              <a:buNone/>
            </a:pPr>
            <a:endParaRPr lang="en-US" altLang="en-US" dirty="0">
              <a:solidFill>
                <a:schemeClr val="accent1">
                  <a:lumMod val="60000"/>
                  <a:lumOff val="40000"/>
                </a:schemeClr>
              </a:solidFill>
              <a:cs typeface="Arial" pitchFamily="34" charset="0"/>
            </a:endParaRPr>
          </a:p>
          <a:p>
            <a:pPr eaLnBrk="1" hangingPunct="1">
              <a:lnSpc>
                <a:spcPct val="75000"/>
              </a:lnSpc>
              <a:spcAft>
                <a:spcPct val="0"/>
              </a:spcAft>
              <a:buClrTx/>
              <a:buFontTx/>
              <a:buNone/>
            </a:pPr>
            <a:endParaRPr lang="en-US" altLang="en-US" dirty="0">
              <a:solidFill>
                <a:schemeClr val="accent1">
                  <a:lumMod val="60000"/>
                  <a:lumOff val="40000"/>
                </a:schemeClr>
              </a:solidFill>
              <a:cs typeface="Arial" pitchFamily="34" charset="0"/>
            </a:endParaRPr>
          </a:p>
          <a:p>
            <a:pPr algn="ctr" eaLnBrk="1" hangingPunct="1">
              <a:lnSpc>
                <a:spcPct val="75000"/>
              </a:lnSpc>
              <a:spcAft>
                <a:spcPct val="0"/>
              </a:spcAft>
              <a:buClrTx/>
              <a:buFontTx/>
              <a:buNone/>
            </a:pPr>
            <a:r>
              <a:rPr lang="en-US" altLang="en-US" dirty="0">
                <a:solidFill>
                  <a:schemeClr val="accent1">
                    <a:lumMod val="60000"/>
                    <a:lumOff val="40000"/>
                  </a:schemeClr>
                </a:solidFill>
                <a:cs typeface="Arial" pitchFamily="34" charset="0"/>
              </a:rPr>
              <a:t>But we have different styles of using this combination …</a:t>
            </a:r>
          </a:p>
        </p:txBody>
      </p:sp>
    </p:spTree>
    <p:extLst>
      <p:ext uri="{BB962C8B-B14F-4D97-AF65-F5344CB8AC3E}">
        <p14:creationId xmlns:p14="http://schemas.microsoft.com/office/powerpoint/2010/main" val="3213257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2_Swoosh">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Basadur">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Swoosh">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Basadur">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Swoosh">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Basadur">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1_Swoosh">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Basadur">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2_Swoosh">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Basadur">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3_Swoosh">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Basadur">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Swoosh_largeTitl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Basadur">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5_Swoosh_largeTitl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Basadur">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6_Swoosh_largeTitl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Basadur">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7_Swoosh_largeTitl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Basadur">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8_Swoosh_largeTitl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Basadur">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_Swoosh">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Basadur">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9_Swoosh_largeTitl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Basadur">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10_Swoosh_largeTitl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Basadur">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11_Swoosh_largeTitl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Basadur">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12_Swoosh_largeTitl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Basadur">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13_Swoosh_largeTitl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Basadur">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14_Swoosh_largeTitl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Basadur">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15_Swoosh_largeTitl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Basadur">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3_Swoosh">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Basadur">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woosh_largeTitl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Basadur">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Swoosh_largeTitl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Basadur">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Swoosh_largeTitl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Basadur">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Swoosh_largeTitl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Basadur">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7_Swoosh">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Basadur">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Swoosh">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Basadur">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9_Swoosh">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Basadur">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30360</TotalTime>
  <Words>1917</Words>
  <Application>Microsoft Office PowerPoint</Application>
  <PresentationFormat>Letter Paper (8.5x11 in)</PresentationFormat>
  <Paragraphs>307</Paragraphs>
  <Slides>44</Slides>
  <Notes>32</Notes>
  <HiddenSlides>0</HiddenSlides>
  <MMClips>0</MMClips>
  <ScaleCrop>false</ScaleCrop>
  <HeadingPairs>
    <vt:vector size="6" baseType="variant">
      <vt:variant>
        <vt:lpstr>Fonts Used</vt:lpstr>
      </vt:variant>
      <vt:variant>
        <vt:i4>10</vt:i4>
      </vt:variant>
      <vt:variant>
        <vt:lpstr>Theme</vt:lpstr>
      </vt:variant>
      <vt:variant>
        <vt:i4>28</vt:i4>
      </vt:variant>
      <vt:variant>
        <vt:lpstr>Slide Titles</vt:lpstr>
      </vt:variant>
      <vt:variant>
        <vt:i4>44</vt:i4>
      </vt:variant>
    </vt:vector>
  </HeadingPairs>
  <TitlesOfParts>
    <vt:vector size="82" baseType="lpstr">
      <vt:lpstr>MS PGothic</vt:lpstr>
      <vt:lpstr>MS PGothic</vt:lpstr>
      <vt:lpstr>Arial</vt:lpstr>
      <vt:lpstr>Calibri</vt:lpstr>
      <vt:lpstr>Calibri Light</vt:lpstr>
      <vt:lpstr>Cambria</vt:lpstr>
      <vt:lpstr>Georgia</vt:lpstr>
      <vt:lpstr>Lucida Grande</vt:lpstr>
      <vt:lpstr>Times</vt:lpstr>
      <vt:lpstr>Times New Roman</vt:lpstr>
      <vt:lpstr>2_Swoosh</vt:lpstr>
      <vt:lpstr>5_Swoosh</vt:lpstr>
      <vt:lpstr>1_Swoosh_largeTitle</vt:lpstr>
      <vt:lpstr>2_Swoosh_largeTitle</vt:lpstr>
      <vt:lpstr>3_Swoosh_largeTitle</vt:lpstr>
      <vt:lpstr>4_Swoosh_largeTitle</vt:lpstr>
      <vt:lpstr>7_Swoosh</vt:lpstr>
      <vt:lpstr>8_Swoosh</vt:lpstr>
      <vt:lpstr>9_Swoosh</vt:lpstr>
      <vt:lpstr>1_Swoosh</vt:lpstr>
      <vt:lpstr>10_Swoosh</vt:lpstr>
      <vt:lpstr>11_Swoosh</vt:lpstr>
      <vt:lpstr>12_Swoosh</vt:lpstr>
      <vt:lpstr>13_Swoosh</vt:lpstr>
      <vt:lpstr>Swoosh_largeTitle</vt:lpstr>
      <vt:lpstr>5_Swoosh_largeTitle</vt:lpstr>
      <vt:lpstr>6_Swoosh_largeTitle</vt:lpstr>
      <vt:lpstr>7_Swoosh_largeTitle</vt:lpstr>
      <vt:lpstr>8_Swoosh_largeTitle</vt:lpstr>
      <vt:lpstr>9_Swoosh_largeTitle</vt:lpstr>
      <vt:lpstr>10_Swoosh_largeTitle</vt:lpstr>
      <vt:lpstr>11_Swoosh_largeTitle</vt:lpstr>
      <vt:lpstr>12_Swoosh_largeTitle</vt:lpstr>
      <vt:lpstr>13_Swoosh_largeTitle</vt:lpstr>
      <vt:lpstr>14_Swoosh_largeTitle</vt:lpstr>
      <vt:lpstr>15_Swoosh_largeTitle</vt:lpstr>
      <vt:lpstr>3_Swoosh</vt:lpstr>
      <vt:lpstr>Template</vt:lpstr>
      <vt:lpstr>    </vt:lpstr>
      <vt:lpstr>Agenda</vt:lpstr>
      <vt:lpstr>Why Catalyst?</vt:lpstr>
      <vt:lpstr>Dr Min Basadur</vt:lpstr>
      <vt:lpstr>Basadur Recent Clients</vt:lpstr>
      <vt:lpstr>Catalyst Recent Clients</vt:lpstr>
      <vt:lpstr>What are clients using Catalyst for?</vt:lpstr>
      <vt:lpstr>Let’s make a framework for understanding</vt:lpstr>
      <vt:lpstr>A Fundamental Concept</vt:lpstr>
      <vt:lpstr>The Creative Problem Solving  Profile : How we are different </vt:lpstr>
      <vt:lpstr>The Creative Problem Solving  Profile : How we are different</vt:lpstr>
      <vt:lpstr>Two Different Ways of Gaining  Knowledge and Using Knowledge</vt:lpstr>
      <vt:lpstr>Split the page in half vertically then make a T-bar</vt:lpstr>
      <vt:lpstr>Make a list on each side:  “When I am problem solving, here are  some things I…..</vt:lpstr>
      <vt:lpstr>The Creative Process Has Four Stages</vt:lpstr>
      <vt:lpstr>These four combinations create four different process styles </vt:lpstr>
      <vt:lpstr>Which might  be your most preferred style ?</vt:lpstr>
      <vt:lpstr>Quadrant Tensions</vt:lpstr>
      <vt:lpstr>Implementers View of Conceptualizers</vt:lpstr>
      <vt:lpstr>Conceptualizers View of Implementers </vt:lpstr>
      <vt:lpstr>Optimizers View of Generators</vt:lpstr>
      <vt:lpstr>Generators View of Optimizers</vt:lpstr>
      <vt:lpstr>Quadrant Job Types</vt:lpstr>
      <vt:lpstr>Generators</vt:lpstr>
      <vt:lpstr>Conceptualizers</vt:lpstr>
      <vt:lpstr>Optimizers</vt:lpstr>
      <vt:lpstr>Implementers</vt:lpstr>
      <vt:lpstr>Different Quadrant Job Types</vt:lpstr>
      <vt:lpstr>What Research Shows About the Different Process Style Preferences</vt:lpstr>
      <vt:lpstr>Imbalanced Teams</vt:lpstr>
      <vt:lpstr>Imbalanced Teams</vt:lpstr>
      <vt:lpstr>Some Quick “Real” Examples (Untrained Teams)</vt:lpstr>
      <vt:lpstr>Not Enough Time Devoted to Conceptualization and Optimization</vt:lpstr>
      <vt:lpstr>Not Enough Generators?</vt:lpstr>
      <vt:lpstr>Great Ideas But No Action!</vt:lpstr>
      <vt:lpstr>Maybe We Selected the Wrong Mix of People?</vt:lpstr>
      <vt:lpstr>A Major High Tech Software Company  Fearing Falling Behind … </vt:lpstr>
      <vt:lpstr>Air Traffic Controllers, Aren’t We Glad? </vt:lpstr>
      <vt:lpstr>The Market Research Team Looks a Lot Like This</vt:lpstr>
      <vt:lpstr>Is the market research team in for a big surprise?</vt:lpstr>
      <vt:lpstr>What does our team look like today? </vt:lpstr>
      <vt:lpstr>“Professionals” Global Population Distribution * Problem Solving Style Scatter Diagram – Basadur CPSP (n= 30,240)</vt:lpstr>
      <vt:lpstr>Some Objectives of the CPSP</vt:lpstr>
      <vt:lpstr>What Is Cognitive Diversity?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 Kelley Marketing</dc:creator>
  <cp:lastModifiedBy>MBreen</cp:lastModifiedBy>
  <cp:revision>1237</cp:revision>
  <cp:lastPrinted>2014-03-03T16:12:15Z</cp:lastPrinted>
  <dcterms:created xsi:type="dcterms:W3CDTF">2011-01-18T15:12:27Z</dcterms:created>
  <dcterms:modified xsi:type="dcterms:W3CDTF">2017-09-13T16:11:51Z</dcterms:modified>
</cp:coreProperties>
</file>